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28"/>
  </p:notesMasterIdLst>
  <p:handoutMasterIdLst>
    <p:handoutMasterId r:id="rId29"/>
  </p:handoutMasterIdLst>
  <p:sldIdLst>
    <p:sldId id="265" r:id="rId3"/>
    <p:sldId id="282" r:id="rId4"/>
    <p:sldId id="283" r:id="rId5"/>
    <p:sldId id="280" r:id="rId6"/>
    <p:sldId id="284" r:id="rId7"/>
    <p:sldId id="266" r:id="rId8"/>
    <p:sldId id="267" r:id="rId9"/>
    <p:sldId id="268" r:id="rId10"/>
    <p:sldId id="269" r:id="rId11"/>
    <p:sldId id="270" r:id="rId12"/>
    <p:sldId id="285" r:id="rId13"/>
    <p:sldId id="274" r:id="rId14"/>
    <p:sldId id="275" r:id="rId15"/>
    <p:sldId id="287" r:id="rId16"/>
    <p:sldId id="271" r:id="rId17"/>
    <p:sldId id="276" r:id="rId18"/>
    <p:sldId id="288" r:id="rId19"/>
    <p:sldId id="272" r:id="rId20"/>
    <p:sldId id="273" r:id="rId21"/>
    <p:sldId id="277" r:id="rId22"/>
    <p:sldId id="289" r:id="rId23"/>
    <p:sldId id="290" r:id="rId24"/>
    <p:sldId id="278" r:id="rId25"/>
    <p:sldId id="279"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showGuides="1">
      <p:cViewPr varScale="1">
        <p:scale>
          <a:sx n="61" d="100"/>
          <a:sy n="61" d="100"/>
        </p:scale>
        <p:origin x="-120" y="-232"/>
      </p:cViewPr>
      <p:guideLst>
        <p:guide orient="horz" pos="2160"/>
        <p:guide pos="3840"/>
      </p:guideLst>
    </p:cSldViewPr>
  </p:slideViewPr>
  <p:notesTextViewPr>
    <p:cViewPr>
      <p:scale>
        <a:sx n="1" d="1"/>
        <a:sy n="1" d="1"/>
      </p:scale>
      <p:origin x="0" y="0"/>
    </p:cViewPr>
  </p:notesTextViewPr>
  <p:sorterViewPr>
    <p:cViewPr>
      <p:scale>
        <a:sx n="66" d="100"/>
        <a:sy n="66" d="100"/>
      </p:scale>
      <p:origin x="0" y="3120"/>
    </p:cViewPr>
  </p:sorter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iagrams/_rels/data1.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jpg"/><Relationship Id="rId1" Type="http://schemas.openxmlformats.org/officeDocument/2006/relationships/image" Target="../media/image3.gif"/><Relationship Id="rId2" Type="http://schemas.openxmlformats.org/officeDocument/2006/relationships/image" Target="../media/image4.jpg"/></Relationships>
</file>

<file path=ppt/diagrams/_rels/data2.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image" Target="../media/image10.jpg"/></Relationships>
</file>

<file path=ppt/diagrams/_rels/data3.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12.jpg"/><Relationship Id="rId3" Type="http://schemas.openxmlformats.org/officeDocument/2006/relationships/image" Target="../media/image1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jpg"/><Relationship Id="rId1" Type="http://schemas.openxmlformats.org/officeDocument/2006/relationships/image" Target="../media/image3.gif"/><Relationship Id="rId2" Type="http://schemas.openxmlformats.org/officeDocument/2006/relationships/image" Target="../media/image4.jpg"/></Relationships>
</file>

<file path=ppt/diagrams/_rels/drawing2.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image" Target="../media/image10.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12.jpg"/><Relationship Id="rId3"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EE46FC-A6E6-9945-814D-1832DB631F96}" type="doc">
      <dgm:prSet loTypeId="urn:microsoft.com/office/officeart/2008/layout/PictureGrid" loCatId="" qsTypeId="urn:microsoft.com/office/officeart/2005/8/quickstyle/simple4" qsCatId="simple" csTypeId="urn:microsoft.com/office/officeart/2005/8/colors/accent1_2" csCatId="accent1" phldr="1"/>
      <dgm:spPr/>
      <dgm:t>
        <a:bodyPr/>
        <a:lstStyle/>
        <a:p>
          <a:endParaRPr lang="en-US"/>
        </a:p>
      </dgm:t>
    </dgm:pt>
    <dgm:pt modelId="{EA479352-288E-DB40-ABAF-525519AA0B62}">
      <dgm:prSet phldrT="[Text]"/>
      <dgm:spPr/>
      <dgm:t>
        <a:bodyPr/>
        <a:lstStyle/>
        <a:p>
          <a:r>
            <a:rPr lang="en-US" dirty="0" smtClean="0"/>
            <a:t>Defeat of Devil</a:t>
          </a:r>
          <a:endParaRPr lang="en-US" dirty="0"/>
        </a:p>
      </dgm:t>
    </dgm:pt>
    <dgm:pt modelId="{6339A16B-0656-7844-99F2-71DE29A5D8B0}" type="parTrans" cxnId="{07ACEE02-25B0-354B-9248-73F3B2C4E9FE}">
      <dgm:prSet/>
      <dgm:spPr/>
      <dgm:t>
        <a:bodyPr/>
        <a:lstStyle/>
        <a:p>
          <a:endParaRPr lang="en-US"/>
        </a:p>
      </dgm:t>
    </dgm:pt>
    <dgm:pt modelId="{BD236643-7FD6-7640-955B-A5571AE047AC}" type="sibTrans" cxnId="{07ACEE02-25B0-354B-9248-73F3B2C4E9FE}">
      <dgm:prSet/>
      <dgm:spPr/>
      <dgm:t>
        <a:bodyPr/>
        <a:lstStyle/>
        <a:p>
          <a:endParaRPr lang="en-US"/>
        </a:p>
      </dgm:t>
    </dgm:pt>
    <dgm:pt modelId="{95AC90E2-74EC-3543-9333-21E32042ABB4}">
      <dgm:prSet phldrT="[Text]"/>
      <dgm:spPr/>
      <dgm:t>
        <a:bodyPr/>
        <a:lstStyle/>
        <a:p>
          <a:r>
            <a:rPr lang="en-US" dirty="0" smtClean="0"/>
            <a:t>Good Grades</a:t>
          </a:r>
          <a:endParaRPr lang="en-US" dirty="0"/>
        </a:p>
      </dgm:t>
    </dgm:pt>
    <dgm:pt modelId="{AD71B3B2-796F-DF4A-BE38-091EDA6DFBE1}" type="parTrans" cxnId="{7C7DEDEB-71C3-9742-9125-FE4B4117DD23}">
      <dgm:prSet/>
      <dgm:spPr/>
      <dgm:t>
        <a:bodyPr/>
        <a:lstStyle/>
        <a:p>
          <a:endParaRPr lang="en-US"/>
        </a:p>
      </dgm:t>
    </dgm:pt>
    <dgm:pt modelId="{6F232CCE-DE41-3446-BA0C-A361DA1DEB11}" type="sibTrans" cxnId="{7C7DEDEB-71C3-9742-9125-FE4B4117DD23}">
      <dgm:prSet/>
      <dgm:spPr/>
      <dgm:t>
        <a:bodyPr/>
        <a:lstStyle/>
        <a:p>
          <a:endParaRPr lang="en-US"/>
        </a:p>
      </dgm:t>
    </dgm:pt>
    <dgm:pt modelId="{A8B37839-BDFE-5C41-8F24-D63579B24E6C}">
      <dgm:prSet phldrT="[Text]"/>
      <dgm:spPr/>
      <dgm:t>
        <a:bodyPr/>
        <a:lstStyle/>
        <a:p>
          <a:r>
            <a:rPr lang="en-US" dirty="0" smtClean="0"/>
            <a:t>Finances</a:t>
          </a:r>
          <a:endParaRPr lang="en-US" dirty="0"/>
        </a:p>
      </dgm:t>
    </dgm:pt>
    <dgm:pt modelId="{D6BFDC4D-B345-7945-8B83-C6E0AD431338}" type="parTrans" cxnId="{CCFF1F25-654B-BC4C-A133-E1188B53A509}">
      <dgm:prSet/>
      <dgm:spPr/>
      <dgm:t>
        <a:bodyPr/>
        <a:lstStyle/>
        <a:p>
          <a:endParaRPr lang="en-US"/>
        </a:p>
      </dgm:t>
    </dgm:pt>
    <dgm:pt modelId="{FD056372-04B4-4E45-9BEC-467F4D6A71E1}" type="sibTrans" cxnId="{CCFF1F25-654B-BC4C-A133-E1188B53A509}">
      <dgm:prSet/>
      <dgm:spPr/>
      <dgm:t>
        <a:bodyPr/>
        <a:lstStyle/>
        <a:p>
          <a:endParaRPr lang="en-US"/>
        </a:p>
      </dgm:t>
    </dgm:pt>
    <dgm:pt modelId="{50DDEFF4-1EAC-6342-80D0-4C7483BF9331}">
      <dgm:prSet phldrT="[Text]"/>
      <dgm:spPr/>
      <dgm:t>
        <a:bodyPr/>
        <a:lstStyle/>
        <a:p>
          <a:r>
            <a:rPr lang="en-US" dirty="0" smtClean="0"/>
            <a:t>Health</a:t>
          </a:r>
          <a:endParaRPr lang="en-US" dirty="0"/>
        </a:p>
      </dgm:t>
    </dgm:pt>
    <dgm:pt modelId="{84E22AC8-201B-4B46-B316-E02841F4886F}" type="parTrans" cxnId="{4B4C5DDC-AECD-BD49-84C0-A39543A09BAC}">
      <dgm:prSet/>
      <dgm:spPr/>
      <dgm:t>
        <a:bodyPr/>
        <a:lstStyle/>
        <a:p>
          <a:endParaRPr lang="en-US"/>
        </a:p>
      </dgm:t>
    </dgm:pt>
    <dgm:pt modelId="{CAB843D6-CE87-7A40-A019-65C93E836168}" type="sibTrans" cxnId="{4B4C5DDC-AECD-BD49-84C0-A39543A09BAC}">
      <dgm:prSet/>
      <dgm:spPr/>
      <dgm:t>
        <a:bodyPr/>
        <a:lstStyle/>
        <a:p>
          <a:endParaRPr lang="en-US"/>
        </a:p>
      </dgm:t>
    </dgm:pt>
    <dgm:pt modelId="{58B4C201-B1A8-2642-A300-8E5A1B85CED9}" type="pres">
      <dgm:prSet presAssocID="{11EE46FC-A6E6-9945-814D-1832DB631F96}" presName="Name0" presStyleCnt="0">
        <dgm:presLayoutVars>
          <dgm:dir/>
        </dgm:presLayoutVars>
      </dgm:prSet>
      <dgm:spPr/>
      <dgm:t>
        <a:bodyPr/>
        <a:lstStyle/>
        <a:p>
          <a:endParaRPr lang="en-US"/>
        </a:p>
      </dgm:t>
    </dgm:pt>
    <dgm:pt modelId="{13F661D0-622C-5948-B9C3-98EA6AA5B2A0}" type="pres">
      <dgm:prSet presAssocID="{EA479352-288E-DB40-ABAF-525519AA0B62}" presName="composite" presStyleCnt="0"/>
      <dgm:spPr/>
    </dgm:pt>
    <dgm:pt modelId="{EB97AF02-D0D8-7F47-8296-054B1EE78EC4}" type="pres">
      <dgm:prSet presAssocID="{EA479352-288E-DB40-ABAF-525519AA0B62}" presName="rect2" presStyleLbl="revTx" presStyleIdx="0" presStyleCnt="4">
        <dgm:presLayoutVars>
          <dgm:bulletEnabled val="1"/>
        </dgm:presLayoutVars>
      </dgm:prSet>
      <dgm:spPr/>
      <dgm:t>
        <a:bodyPr/>
        <a:lstStyle/>
        <a:p>
          <a:endParaRPr lang="en-US"/>
        </a:p>
      </dgm:t>
    </dgm:pt>
    <dgm:pt modelId="{9E1D62E6-23B0-4B42-B5D0-9E6A7F985C0F}" type="pres">
      <dgm:prSet presAssocID="{EA479352-288E-DB40-ABAF-525519AA0B62}" presName="rect1" presStyleLbl="align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9160E5AB-B43D-A54F-B83C-015D73F6457F}" type="pres">
      <dgm:prSet presAssocID="{BD236643-7FD6-7640-955B-A5571AE047AC}" presName="sibTrans" presStyleCnt="0"/>
      <dgm:spPr/>
    </dgm:pt>
    <dgm:pt modelId="{3624DF06-A6D5-F748-970C-1DC75ED25E56}" type="pres">
      <dgm:prSet presAssocID="{95AC90E2-74EC-3543-9333-21E32042ABB4}" presName="composite" presStyleCnt="0"/>
      <dgm:spPr/>
    </dgm:pt>
    <dgm:pt modelId="{A26FC3BB-93F7-F74A-B425-299337A122CA}" type="pres">
      <dgm:prSet presAssocID="{95AC90E2-74EC-3543-9333-21E32042ABB4}" presName="rect2" presStyleLbl="revTx" presStyleIdx="1" presStyleCnt="4">
        <dgm:presLayoutVars>
          <dgm:bulletEnabled val="1"/>
        </dgm:presLayoutVars>
      </dgm:prSet>
      <dgm:spPr/>
      <dgm:t>
        <a:bodyPr/>
        <a:lstStyle/>
        <a:p>
          <a:endParaRPr lang="en-US"/>
        </a:p>
      </dgm:t>
    </dgm:pt>
    <dgm:pt modelId="{28694ADD-990F-3B47-87BB-82F41927260A}" type="pres">
      <dgm:prSet presAssocID="{95AC90E2-74EC-3543-9333-21E32042ABB4}" presName="rect1" presStyleLbl="align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564F19D5-C67E-6E4B-8193-0F8C80A81265}" type="pres">
      <dgm:prSet presAssocID="{6F232CCE-DE41-3446-BA0C-A361DA1DEB11}" presName="sibTrans" presStyleCnt="0"/>
      <dgm:spPr/>
    </dgm:pt>
    <dgm:pt modelId="{F5FA4DEF-26F5-2745-AFEA-262646AA1E79}" type="pres">
      <dgm:prSet presAssocID="{A8B37839-BDFE-5C41-8F24-D63579B24E6C}" presName="composite" presStyleCnt="0"/>
      <dgm:spPr/>
    </dgm:pt>
    <dgm:pt modelId="{2CB68D0C-40A7-C146-AA84-7F38B2D42A03}" type="pres">
      <dgm:prSet presAssocID="{A8B37839-BDFE-5C41-8F24-D63579B24E6C}" presName="rect2" presStyleLbl="revTx" presStyleIdx="2" presStyleCnt="4">
        <dgm:presLayoutVars>
          <dgm:bulletEnabled val="1"/>
        </dgm:presLayoutVars>
      </dgm:prSet>
      <dgm:spPr/>
      <dgm:t>
        <a:bodyPr/>
        <a:lstStyle/>
        <a:p>
          <a:endParaRPr lang="en-US"/>
        </a:p>
      </dgm:t>
    </dgm:pt>
    <dgm:pt modelId="{77834024-23A1-CC42-ACF4-D78B9D5EDA0A}" type="pres">
      <dgm:prSet presAssocID="{A8B37839-BDFE-5C41-8F24-D63579B24E6C}" presName="rect1" presStyleLbl="align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pt>
    <dgm:pt modelId="{D27A44B6-9A11-8C48-9C24-DEED179B24B8}" type="pres">
      <dgm:prSet presAssocID="{FD056372-04B4-4E45-9BEC-467F4D6A71E1}" presName="sibTrans" presStyleCnt="0"/>
      <dgm:spPr/>
    </dgm:pt>
    <dgm:pt modelId="{8549A4EF-6119-6F4D-A636-2E28DAB01320}" type="pres">
      <dgm:prSet presAssocID="{50DDEFF4-1EAC-6342-80D0-4C7483BF9331}" presName="composite" presStyleCnt="0"/>
      <dgm:spPr/>
    </dgm:pt>
    <dgm:pt modelId="{DD4152D2-FEAA-624C-9867-9D1B7343113D}" type="pres">
      <dgm:prSet presAssocID="{50DDEFF4-1EAC-6342-80D0-4C7483BF9331}" presName="rect2" presStyleLbl="revTx" presStyleIdx="3" presStyleCnt="4">
        <dgm:presLayoutVars>
          <dgm:bulletEnabled val="1"/>
        </dgm:presLayoutVars>
      </dgm:prSet>
      <dgm:spPr/>
      <dgm:t>
        <a:bodyPr/>
        <a:lstStyle/>
        <a:p>
          <a:endParaRPr lang="en-US"/>
        </a:p>
      </dgm:t>
    </dgm:pt>
    <dgm:pt modelId="{F329985A-E401-EE49-8D7F-81E9D601C934}" type="pres">
      <dgm:prSet presAssocID="{50DDEFF4-1EAC-6342-80D0-4C7483BF9331}" presName="rect1" presStyleLbl="align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Lst>
  <dgm:cxnLst>
    <dgm:cxn modelId="{7C7DEDEB-71C3-9742-9125-FE4B4117DD23}" srcId="{11EE46FC-A6E6-9945-814D-1832DB631F96}" destId="{95AC90E2-74EC-3543-9333-21E32042ABB4}" srcOrd="1" destOrd="0" parTransId="{AD71B3B2-796F-DF4A-BE38-091EDA6DFBE1}" sibTransId="{6F232CCE-DE41-3446-BA0C-A361DA1DEB11}"/>
    <dgm:cxn modelId="{74937A1C-92F5-9048-97E6-7AAC2F084F91}" type="presOf" srcId="{50DDEFF4-1EAC-6342-80D0-4C7483BF9331}" destId="{DD4152D2-FEAA-624C-9867-9D1B7343113D}" srcOrd="0" destOrd="0" presId="urn:microsoft.com/office/officeart/2008/layout/PictureGrid"/>
    <dgm:cxn modelId="{69E390E4-3AD3-EA4C-83ED-13EE714ADDC1}" type="presOf" srcId="{EA479352-288E-DB40-ABAF-525519AA0B62}" destId="{EB97AF02-D0D8-7F47-8296-054B1EE78EC4}" srcOrd="0" destOrd="0" presId="urn:microsoft.com/office/officeart/2008/layout/PictureGrid"/>
    <dgm:cxn modelId="{CCFF1F25-654B-BC4C-A133-E1188B53A509}" srcId="{11EE46FC-A6E6-9945-814D-1832DB631F96}" destId="{A8B37839-BDFE-5C41-8F24-D63579B24E6C}" srcOrd="2" destOrd="0" parTransId="{D6BFDC4D-B345-7945-8B83-C6E0AD431338}" sibTransId="{FD056372-04B4-4E45-9BEC-467F4D6A71E1}"/>
    <dgm:cxn modelId="{3FDF5003-1E65-4D4B-A611-352084A2C5B6}" type="presOf" srcId="{A8B37839-BDFE-5C41-8F24-D63579B24E6C}" destId="{2CB68D0C-40A7-C146-AA84-7F38B2D42A03}" srcOrd="0" destOrd="0" presId="urn:microsoft.com/office/officeart/2008/layout/PictureGrid"/>
    <dgm:cxn modelId="{07ACEE02-25B0-354B-9248-73F3B2C4E9FE}" srcId="{11EE46FC-A6E6-9945-814D-1832DB631F96}" destId="{EA479352-288E-DB40-ABAF-525519AA0B62}" srcOrd="0" destOrd="0" parTransId="{6339A16B-0656-7844-99F2-71DE29A5D8B0}" sibTransId="{BD236643-7FD6-7640-955B-A5571AE047AC}"/>
    <dgm:cxn modelId="{13755AF2-6DB2-204B-B901-7897957ABE40}" type="presOf" srcId="{11EE46FC-A6E6-9945-814D-1832DB631F96}" destId="{58B4C201-B1A8-2642-A300-8E5A1B85CED9}" srcOrd="0" destOrd="0" presId="urn:microsoft.com/office/officeart/2008/layout/PictureGrid"/>
    <dgm:cxn modelId="{1AE5CF55-9773-8B4B-A68A-F751E108C2DC}" type="presOf" srcId="{95AC90E2-74EC-3543-9333-21E32042ABB4}" destId="{A26FC3BB-93F7-F74A-B425-299337A122CA}" srcOrd="0" destOrd="0" presId="urn:microsoft.com/office/officeart/2008/layout/PictureGrid"/>
    <dgm:cxn modelId="{4B4C5DDC-AECD-BD49-84C0-A39543A09BAC}" srcId="{11EE46FC-A6E6-9945-814D-1832DB631F96}" destId="{50DDEFF4-1EAC-6342-80D0-4C7483BF9331}" srcOrd="3" destOrd="0" parTransId="{84E22AC8-201B-4B46-B316-E02841F4886F}" sibTransId="{CAB843D6-CE87-7A40-A019-65C93E836168}"/>
    <dgm:cxn modelId="{C79C8020-4C22-E948-8FA4-CF20EC6D4BE1}" type="presParOf" srcId="{58B4C201-B1A8-2642-A300-8E5A1B85CED9}" destId="{13F661D0-622C-5948-B9C3-98EA6AA5B2A0}" srcOrd="0" destOrd="0" presId="urn:microsoft.com/office/officeart/2008/layout/PictureGrid"/>
    <dgm:cxn modelId="{287F4B27-880E-DE4C-8223-54147C925709}" type="presParOf" srcId="{13F661D0-622C-5948-B9C3-98EA6AA5B2A0}" destId="{EB97AF02-D0D8-7F47-8296-054B1EE78EC4}" srcOrd="0" destOrd="0" presId="urn:microsoft.com/office/officeart/2008/layout/PictureGrid"/>
    <dgm:cxn modelId="{37054257-85E8-F246-BE16-34CA7C33FB45}" type="presParOf" srcId="{13F661D0-622C-5948-B9C3-98EA6AA5B2A0}" destId="{9E1D62E6-23B0-4B42-B5D0-9E6A7F985C0F}" srcOrd="1" destOrd="0" presId="urn:microsoft.com/office/officeart/2008/layout/PictureGrid"/>
    <dgm:cxn modelId="{D60BDD1F-0CFA-1A45-BA5D-EBECA06E2E23}" type="presParOf" srcId="{58B4C201-B1A8-2642-A300-8E5A1B85CED9}" destId="{9160E5AB-B43D-A54F-B83C-015D73F6457F}" srcOrd="1" destOrd="0" presId="urn:microsoft.com/office/officeart/2008/layout/PictureGrid"/>
    <dgm:cxn modelId="{CC480D0F-40D5-BB43-82E9-863B0EBF1231}" type="presParOf" srcId="{58B4C201-B1A8-2642-A300-8E5A1B85CED9}" destId="{3624DF06-A6D5-F748-970C-1DC75ED25E56}" srcOrd="2" destOrd="0" presId="urn:microsoft.com/office/officeart/2008/layout/PictureGrid"/>
    <dgm:cxn modelId="{6EFC03CE-30E9-B746-9453-0107AB53F3AE}" type="presParOf" srcId="{3624DF06-A6D5-F748-970C-1DC75ED25E56}" destId="{A26FC3BB-93F7-F74A-B425-299337A122CA}" srcOrd="0" destOrd="0" presId="urn:microsoft.com/office/officeart/2008/layout/PictureGrid"/>
    <dgm:cxn modelId="{CB842C35-6EBB-514B-968D-2DA337B41DE4}" type="presParOf" srcId="{3624DF06-A6D5-F748-970C-1DC75ED25E56}" destId="{28694ADD-990F-3B47-87BB-82F41927260A}" srcOrd="1" destOrd="0" presId="urn:microsoft.com/office/officeart/2008/layout/PictureGrid"/>
    <dgm:cxn modelId="{05C97EE4-52DF-D941-A629-8E43475530F4}" type="presParOf" srcId="{58B4C201-B1A8-2642-A300-8E5A1B85CED9}" destId="{564F19D5-C67E-6E4B-8193-0F8C80A81265}" srcOrd="3" destOrd="0" presId="urn:microsoft.com/office/officeart/2008/layout/PictureGrid"/>
    <dgm:cxn modelId="{6EF748DD-3416-EF4B-9F9B-59882D0C9102}" type="presParOf" srcId="{58B4C201-B1A8-2642-A300-8E5A1B85CED9}" destId="{F5FA4DEF-26F5-2745-AFEA-262646AA1E79}" srcOrd="4" destOrd="0" presId="urn:microsoft.com/office/officeart/2008/layout/PictureGrid"/>
    <dgm:cxn modelId="{CB436980-9EE2-B847-BA16-7F4D882FF2C4}" type="presParOf" srcId="{F5FA4DEF-26F5-2745-AFEA-262646AA1E79}" destId="{2CB68D0C-40A7-C146-AA84-7F38B2D42A03}" srcOrd="0" destOrd="0" presId="urn:microsoft.com/office/officeart/2008/layout/PictureGrid"/>
    <dgm:cxn modelId="{012946F7-DC54-4D46-B54D-C6C5F121827A}" type="presParOf" srcId="{F5FA4DEF-26F5-2745-AFEA-262646AA1E79}" destId="{77834024-23A1-CC42-ACF4-D78B9D5EDA0A}" srcOrd="1" destOrd="0" presId="urn:microsoft.com/office/officeart/2008/layout/PictureGrid"/>
    <dgm:cxn modelId="{28AE053A-0513-DE4F-836F-51265266BD2F}" type="presParOf" srcId="{58B4C201-B1A8-2642-A300-8E5A1B85CED9}" destId="{D27A44B6-9A11-8C48-9C24-DEED179B24B8}" srcOrd="5" destOrd="0" presId="urn:microsoft.com/office/officeart/2008/layout/PictureGrid"/>
    <dgm:cxn modelId="{588611EE-F761-2145-9AEC-61EF0ECD5985}" type="presParOf" srcId="{58B4C201-B1A8-2642-A300-8E5A1B85CED9}" destId="{8549A4EF-6119-6F4D-A636-2E28DAB01320}" srcOrd="6" destOrd="0" presId="urn:microsoft.com/office/officeart/2008/layout/PictureGrid"/>
    <dgm:cxn modelId="{A805BA52-3D72-3843-9FB4-3DB09AA663E1}" type="presParOf" srcId="{8549A4EF-6119-6F4D-A636-2E28DAB01320}" destId="{DD4152D2-FEAA-624C-9867-9D1B7343113D}" srcOrd="0" destOrd="0" presId="urn:microsoft.com/office/officeart/2008/layout/PictureGrid"/>
    <dgm:cxn modelId="{94856BB4-DC3C-8942-BAAE-9BF09374E107}" type="presParOf" srcId="{8549A4EF-6119-6F4D-A636-2E28DAB01320}" destId="{F329985A-E401-EE49-8D7F-81E9D601C934}" srcOrd="1" destOrd="0" presId="urn:microsoft.com/office/officeart/2008/layout/PictureGri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FD101A-8522-8C4A-BB13-03EF10A603FA}" type="doc">
      <dgm:prSet loTypeId="urn:microsoft.com/office/officeart/2005/8/layout/pList1" loCatId="" qsTypeId="urn:microsoft.com/office/officeart/2005/8/quickstyle/simple4" qsCatId="simple" csTypeId="urn:microsoft.com/office/officeart/2005/8/colors/accent1_2" csCatId="accent1" phldr="1"/>
      <dgm:spPr/>
      <dgm:t>
        <a:bodyPr/>
        <a:lstStyle/>
        <a:p>
          <a:endParaRPr lang="en-US"/>
        </a:p>
      </dgm:t>
    </dgm:pt>
    <dgm:pt modelId="{FEC65C44-463B-F94B-B5EB-B9F1DFDFD2C1}">
      <dgm:prSet phldrT="[Text]" phldr="1"/>
      <dgm:spPr/>
      <dgm:t>
        <a:bodyPr/>
        <a:lstStyle/>
        <a:p>
          <a:endParaRPr lang="en-US"/>
        </a:p>
      </dgm:t>
    </dgm:pt>
    <dgm:pt modelId="{BF976172-CF89-D345-8706-A45091064960}" type="parTrans" cxnId="{D559AD76-8448-634B-8B26-E2EF5C23DE84}">
      <dgm:prSet/>
      <dgm:spPr/>
      <dgm:t>
        <a:bodyPr/>
        <a:lstStyle/>
        <a:p>
          <a:endParaRPr lang="en-US"/>
        </a:p>
      </dgm:t>
    </dgm:pt>
    <dgm:pt modelId="{6E08E317-27D3-0D49-BBA9-B9770FC5E0E6}" type="sibTrans" cxnId="{D559AD76-8448-634B-8B26-E2EF5C23DE84}">
      <dgm:prSet/>
      <dgm:spPr/>
      <dgm:t>
        <a:bodyPr/>
        <a:lstStyle/>
        <a:p>
          <a:endParaRPr lang="en-US"/>
        </a:p>
      </dgm:t>
    </dgm:pt>
    <dgm:pt modelId="{8F25DAEB-BADD-8C4E-9F4F-8D1962EBE4FC}">
      <dgm:prSet phldrT="[Text]" phldr="1"/>
      <dgm:spPr/>
      <dgm:t>
        <a:bodyPr/>
        <a:lstStyle/>
        <a:p>
          <a:endParaRPr lang="en-US" dirty="0"/>
        </a:p>
      </dgm:t>
    </dgm:pt>
    <dgm:pt modelId="{90A0ED6B-0FE4-9646-941A-99AB1AD1C1E6}" type="parTrans" cxnId="{43D4B6B3-49E5-5B46-BFC9-CDE86026259E}">
      <dgm:prSet/>
      <dgm:spPr/>
      <dgm:t>
        <a:bodyPr/>
        <a:lstStyle/>
        <a:p>
          <a:endParaRPr lang="en-US"/>
        </a:p>
      </dgm:t>
    </dgm:pt>
    <dgm:pt modelId="{61FEECA0-02BA-7540-A70C-CC08D951D43A}" type="sibTrans" cxnId="{43D4B6B3-49E5-5B46-BFC9-CDE86026259E}">
      <dgm:prSet/>
      <dgm:spPr/>
      <dgm:t>
        <a:bodyPr/>
        <a:lstStyle/>
        <a:p>
          <a:endParaRPr lang="en-US"/>
        </a:p>
      </dgm:t>
    </dgm:pt>
    <dgm:pt modelId="{4161B062-E845-D247-B631-F4E6E9ADF27B}" type="pres">
      <dgm:prSet presAssocID="{BEFD101A-8522-8C4A-BB13-03EF10A603FA}" presName="Name0" presStyleCnt="0">
        <dgm:presLayoutVars>
          <dgm:dir/>
          <dgm:resizeHandles val="exact"/>
        </dgm:presLayoutVars>
      </dgm:prSet>
      <dgm:spPr/>
      <dgm:t>
        <a:bodyPr/>
        <a:lstStyle/>
        <a:p>
          <a:endParaRPr lang="en-US"/>
        </a:p>
      </dgm:t>
    </dgm:pt>
    <dgm:pt modelId="{E881D1FC-08DA-8443-847B-BAB5C2A1CE45}" type="pres">
      <dgm:prSet presAssocID="{FEC65C44-463B-F94B-B5EB-B9F1DFDFD2C1}" presName="compNode" presStyleCnt="0"/>
      <dgm:spPr/>
    </dgm:pt>
    <dgm:pt modelId="{6A1684EF-8150-9F4F-BA2E-E69A67A85A22}" type="pres">
      <dgm:prSet presAssocID="{FEC65C44-463B-F94B-B5EB-B9F1DFDFD2C1}" presName="pict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20000" b="-20000"/>
          </a:stretch>
        </a:blipFill>
      </dgm:spPr>
      <dgm:t>
        <a:bodyPr/>
        <a:lstStyle/>
        <a:p>
          <a:endParaRPr lang="en-US"/>
        </a:p>
      </dgm:t>
    </dgm:pt>
    <dgm:pt modelId="{97632EFE-9C4F-CD40-996A-2EAE886AE20B}" type="pres">
      <dgm:prSet presAssocID="{FEC65C44-463B-F94B-B5EB-B9F1DFDFD2C1}" presName="textRect" presStyleLbl="revTx" presStyleIdx="0" presStyleCnt="2">
        <dgm:presLayoutVars>
          <dgm:bulletEnabled val="1"/>
        </dgm:presLayoutVars>
      </dgm:prSet>
      <dgm:spPr/>
      <dgm:t>
        <a:bodyPr/>
        <a:lstStyle/>
        <a:p>
          <a:endParaRPr lang="en-US"/>
        </a:p>
      </dgm:t>
    </dgm:pt>
    <dgm:pt modelId="{F1925FD2-35F1-1841-A39B-D0D28FEC9859}" type="pres">
      <dgm:prSet presAssocID="{6E08E317-27D3-0D49-BBA9-B9770FC5E0E6}" presName="sibTrans" presStyleLbl="sibTrans2D1" presStyleIdx="0" presStyleCnt="0"/>
      <dgm:spPr/>
      <dgm:t>
        <a:bodyPr/>
        <a:lstStyle/>
        <a:p>
          <a:endParaRPr lang="en-US"/>
        </a:p>
      </dgm:t>
    </dgm:pt>
    <dgm:pt modelId="{EF86E35B-1D1F-6547-B2F3-091B9B041592}" type="pres">
      <dgm:prSet presAssocID="{8F25DAEB-BADD-8C4E-9F4F-8D1962EBE4FC}" presName="compNode" presStyleCnt="0"/>
      <dgm:spPr/>
    </dgm:pt>
    <dgm:pt modelId="{C9BB42B3-2231-4440-9B30-C2B021F836DD}" type="pres">
      <dgm:prSet presAssocID="{8F25DAEB-BADD-8C4E-9F4F-8D1962EBE4FC}" presName="pict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dgm:spPr>
      <dgm:t>
        <a:bodyPr/>
        <a:lstStyle/>
        <a:p>
          <a:endParaRPr lang="en-US"/>
        </a:p>
      </dgm:t>
    </dgm:pt>
    <dgm:pt modelId="{C328AE78-7088-3E4C-AF35-3DB9633153DD}" type="pres">
      <dgm:prSet presAssocID="{8F25DAEB-BADD-8C4E-9F4F-8D1962EBE4FC}" presName="textRect" presStyleLbl="revTx" presStyleIdx="1" presStyleCnt="2">
        <dgm:presLayoutVars>
          <dgm:bulletEnabled val="1"/>
        </dgm:presLayoutVars>
      </dgm:prSet>
      <dgm:spPr/>
      <dgm:t>
        <a:bodyPr/>
        <a:lstStyle/>
        <a:p>
          <a:endParaRPr lang="en-US"/>
        </a:p>
      </dgm:t>
    </dgm:pt>
  </dgm:ptLst>
  <dgm:cxnLst>
    <dgm:cxn modelId="{43D4B6B3-49E5-5B46-BFC9-CDE86026259E}" srcId="{BEFD101A-8522-8C4A-BB13-03EF10A603FA}" destId="{8F25DAEB-BADD-8C4E-9F4F-8D1962EBE4FC}" srcOrd="1" destOrd="0" parTransId="{90A0ED6B-0FE4-9646-941A-99AB1AD1C1E6}" sibTransId="{61FEECA0-02BA-7540-A70C-CC08D951D43A}"/>
    <dgm:cxn modelId="{67AA8527-5ADA-504C-8C21-19DEEE6C2910}" type="presOf" srcId="{8F25DAEB-BADD-8C4E-9F4F-8D1962EBE4FC}" destId="{C328AE78-7088-3E4C-AF35-3DB9633153DD}" srcOrd="0" destOrd="0" presId="urn:microsoft.com/office/officeart/2005/8/layout/pList1"/>
    <dgm:cxn modelId="{D559AD76-8448-634B-8B26-E2EF5C23DE84}" srcId="{BEFD101A-8522-8C4A-BB13-03EF10A603FA}" destId="{FEC65C44-463B-F94B-B5EB-B9F1DFDFD2C1}" srcOrd="0" destOrd="0" parTransId="{BF976172-CF89-D345-8706-A45091064960}" sibTransId="{6E08E317-27D3-0D49-BBA9-B9770FC5E0E6}"/>
    <dgm:cxn modelId="{A72CFE35-90B5-2947-8F48-8285193C3628}" type="presOf" srcId="{6E08E317-27D3-0D49-BBA9-B9770FC5E0E6}" destId="{F1925FD2-35F1-1841-A39B-D0D28FEC9859}" srcOrd="0" destOrd="0" presId="urn:microsoft.com/office/officeart/2005/8/layout/pList1"/>
    <dgm:cxn modelId="{40FA0F2C-9FB1-5E4F-8657-90EC593F51A1}" type="presOf" srcId="{FEC65C44-463B-F94B-B5EB-B9F1DFDFD2C1}" destId="{97632EFE-9C4F-CD40-996A-2EAE886AE20B}" srcOrd="0" destOrd="0" presId="urn:microsoft.com/office/officeart/2005/8/layout/pList1"/>
    <dgm:cxn modelId="{7DA3B4CD-8D3C-9546-A02A-F596D0408452}" type="presOf" srcId="{BEFD101A-8522-8C4A-BB13-03EF10A603FA}" destId="{4161B062-E845-D247-B631-F4E6E9ADF27B}" srcOrd="0" destOrd="0" presId="urn:microsoft.com/office/officeart/2005/8/layout/pList1"/>
    <dgm:cxn modelId="{58646711-B1DC-A449-8D8D-0A241B34904D}" type="presParOf" srcId="{4161B062-E845-D247-B631-F4E6E9ADF27B}" destId="{E881D1FC-08DA-8443-847B-BAB5C2A1CE45}" srcOrd="0" destOrd="0" presId="urn:microsoft.com/office/officeart/2005/8/layout/pList1"/>
    <dgm:cxn modelId="{957CC0C0-25B3-8A4F-93C1-68BA057158EC}" type="presParOf" srcId="{E881D1FC-08DA-8443-847B-BAB5C2A1CE45}" destId="{6A1684EF-8150-9F4F-BA2E-E69A67A85A22}" srcOrd="0" destOrd="0" presId="urn:microsoft.com/office/officeart/2005/8/layout/pList1"/>
    <dgm:cxn modelId="{E3845816-E90A-0D4A-B42D-253327B1F4FF}" type="presParOf" srcId="{E881D1FC-08DA-8443-847B-BAB5C2A1CE45}" destId="{97632EFE-9C4F-CD40-996A-2EAE886AE20B}" srcOrd="1" destOrd="0" presId="urn:microsoft.com/office/officeart/2005/8/layout/pList1"/>
    <dgm:cxn modelId="{3B722457-2515-D54A-A733-22F80874588F}" type="presParOf" srcId="{4161B062-E845-D247-B631-F4E6E9ADF27B}" destId="{F1925FD2-35F1-1841-A39B-D0D28FEC9859}" srcOrd="1" destOrd="0" presId="urn:microsoft.com/office/officeart/2005/8/layout/pList1"/>
    <dgm:cxn modelId="{8AEF6407-744F-B84F-B0A4-55DA9874BF85}" type="presParOf" srcId="{4161B062-E845-D247-B631-F4E6E9ADF27B}" destId="{EF86E35B-1D1F-6547-B2F3-091B9B041592}" srcOrd="2" destOrd="0" presId="urn:microsoft.com/office/officeart/2005/8/layout/pList1"/>
    <dgm:cxn modelId="{762F317A-C4B1-9847-9819-CF4A6E97ECE5}" type="presParOf" srcId="{EF86E35B-1D1F-6547-B2F3-091B9B041592}" destId="{C9BB42B3-2231-4440-9B30-C2B021F836DD}" srcOrd="0" destOrd="0" presId="urn:microsoft.com/office/officeart/2005/8/layout/pList1"/>
    <dgm:cxn modelId="{B1A6D8B1-A6A2-0741-8C12-323E83E270C2}" type="presParOf" srcId="{EF86E35B-1D1F-6547-B2F3-091B9B041592}" destId="{C328AE78-7088-3E4C-AF35-3DB9633153D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03834C-2C6D-D94C-A9FC-F28095C0A35A}" type="doc">
      <dgm:prSet loTypeId="urn:microsoft.com/office/officeart/2005/8/layout/pList1" loCatId="" qsTypeId="urn:microsoft.com/office/officeart/2005/8/quickstyle/simple4" qsCatId="simple" csTypeId="urn:microsoft.com/office/officeart/2005/8/colors/accent1_2" csCatId="accent1" phldr="1"/>
      <dgm:spPr/>
      <dgm:t>
        <a:bodyPr/>
        <a:lstStyle/>
        <a:p>
          <a:endParaRPr lang="en-US"/>
        </a:p>
      </dgm:t>
    </dgm:pt>
    <dgm:pt modelId="{D534CB44-62F5-CA47-9FF0-EE8C382E6672}">
      <dgm:prSet phldrT="[Text]" phldr="1"/>
      <dgm:spPr/>
      <dgm:t>
        <a:bodyPr/>
        <a:lstStyle/>
        <a:p>
          <a:endParaRPr lang="en-US"/>
        </a:p>
      </dgm:t>
    </dgm:pt>
    <dgm:pt modelId="{FB1BF5BC-1D1A-9B4E-8C25-D00DD681A889}" type="parTrans" cxnId="{8E5A38D8-B497-CA4A-8A30-D0AA1353206B}">
      <dgm:prSet/>
      <dgm:spPr/>
      <dgm:t>
        <a:bodyPr/>
        <a:lstStyle/>
        <a:p>
          <a:endParaRPr lang="en-US"/>
        </a:p>
      </dgm:t>
    </dgm:pt>
    <dgm:pt modelId="{F72292F3-5A4D-BE41-887C-4DA69ACFEF7F}" type="sibTrans" cxnId="{8E5A38D8-B497-CA4A-8A30-D0AA1353206B}">
      <dgm:prSet/>
      <dgm:spPr/>
      <dgm:t>
        <a:bodyPr/>
        <a:lstStyle/>
        <a:p>
          <a:endParaRPr lang="en-US"/>
        </a:p>
      </dgm:t>
    </dgm:pt>
    <dgm:pt modelId="{97B20B58-425B-9044-AE87-0E37757F7811}">
      <dgm:prSet phldrT="[Text]" phldr="1"/>
      <dgm:spPr/>
      <dgm:t>
        <a:bodyPr/>
        <a:lstStyle/>
        <a:p>
          <a:endParaRPr lang="en-US"/>
        </a:p>
      </dgm:t>
    </dgm:pt>
    <dgm:pt modelId="{DF7EA032-E69B-2643-A001-F8ED0B94459F}" type="parTrans" cxnId="{3790DB44-9931-F143-BC2D-BCF32EC331C5}">
      <dgm:prSet/>
      <dgm:spPr/>
      <dgm:t>
        <a:bodyPr/>
        <a:lstStyle/>
        <a:p>
          <a:endParaRPr lang="en-US"/>
        </a:p>
      </dgm:t>
    </dgm:pt>
    <dgm:pt modelId="{BF10D89D-8650-C049-97DB-63FD4890CC27}" type="sibTrans" cxnId="{3790DB44-9931-F143-BC2D-BCF32EC331C5}">
      <dgm:prSet/>
      <dgm:spPr/>
      <dgm:t>
        <a:bodyPr/>
        <a:lstStyle/>
        <a:p>
          <a:endParaRPr lang="en-US"/>
        </a:p>
      </dgm:t>
    </dgm:pt>
    <dgm:pt modelId="{B32C1E60-7E5B-0C42-BB8A-5B6EB429D90D}">
      <dgm:prSet phldrT="[Text]" phldr="1"/>
      <dgm:spPr/>
      <dgm:t>
        <a:bodyPr/>
        <a:lstStyle/>
        <a:p>
          <a:endParaRPr lang="en-US" dirty="0"/>
        </a:p>
      </dgm:t>
    </dgm:pt>
    <dgm:pt modelId="{6550D9C0-D05C-BA45-92C1-6EBCD53CC90A}" type="parTrans" cxnId="{F6C3672F-5E97-714E-8086-461E61145CCB}">
      <dgm:prSet/>
      <dgm:spPr/>
      <dgm:t>
        <a:bodyPr/>
        <a:lstStyle/>
        <a:p>
          <a:endParaRPr lang="en-US"/>
        </a:p>
      </dgm:t>
    </dgm:pt>
    <dgm:pt modelId="{CE09A9EC-BD6E-864B-844D-FD37CF9C21A0}" type="sibTrans" cxnId="{F6C3672F-5E97-714E-8086-461E61145CCB}">
      <dgm:prSet/>
      <dgm:spPr/>
      <dgm:t>
        <a:bodyPr/>
        <a:lstStyle/>
        <a:p>
          <a:endParaRPr lang="en-US"/>
        </a:p>
      </dgm:t>
    </dgm:pt>
    <dgm:pt modelId="{5AE087EB-E77D-5048-902F-DED51CC627EC}" type="pres">
      <dgm:prSet presAssocID="{B203834C-2C6D-D94C-A9FC-F28095C0A35A}" presName="Name0" presStyleCnt="0">
        <dgm:presLayoutVars>
          <dgm:dir/>
          <dgm:resizeHandles val="exact"/>
        </dgm:presLayoutVars>
      </dgm:prSet>
      <dgm:spPr/>
      <dgm:t>
        <a:bodyPr/>
        <a:lstStyle/>
        <a:p>
          <a:endParaRPr lang="en-US"/>
        </a:p>
      </dgm:t>
    </dgm:pt>
    <dgm:pt modelId="{B83309BB-9735-BE41-BD37-CD5174072C94}" type="pres">
      <dgm:prSet presAssocID="{D534CB44-62F5-CA47-9FF0-EE8C382E6672}" presName="compNode" presStyleCnt="0"/>
      <dgm:spPr/>
    </dgm:pt>
    <dgm:pt modelId="{83D8AE64-134D-9D4A-BB38-6706435D6C1F}" type="pres">
      <dgm:prSet presAssocID="{D534CB44-62F5-CA47-9FF0-EE8C382E6672}" presName="pict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E1148603-F5DB-B747-86AB-580CCC539991}" type="pres">
      <dgm:prSet presAssocID="{D534CB44-62F5-CA47-9FF0-EE8C382E6672}" presName="textRect" presStyleLbl="revTx" presStyleIdx="0" presStyleCnt="3">
        <dgm:presLayoutVars>
          <dgm:bulletEnabled val="1"/>
        </dgm:presLayoutVars>
      </dgm:prSet>
      <dgm:spPr/>
      <dgm:t>
        <a:bodyPr/>
        <a:lstStyle/>
        <a:p>
          <a:endParaRPr lang="en-US"/>
        </a:p>
      </dgm:t>
    </dgm:pt>
    <dgm:pt modelId="{99543930-6B0F-8548-A1DD-C8ED60595D25}" type="pres">
      <dgm:prSet presAssocID="{F72292F3-5A4D-BE41-887C-4DA69ACFEF7F}" presName="sibTrans" presStyleLbl="sibTrans2D1" presStyleIdx="0" presStyleCnt="0"/>
      <dgm:spPr/>
      <dgm:t>
        <a:bodyPr/>
        <a:lstStyle/>
        <a:p>
          <a:endParaRPr lang="en-US"/>
        </a:p>
      </dgm:t>
    </dgm:pt>
    <dgm:pt modelId="{3E7CF8FC-2C59-0F42-A3D4-6B6CE03451F9}" type="pres">
      <dgm:prSet presAssocID="{97B20B58-425B-9044-AE87-0E37757F7811}" presName="compNode" presStyleCnt="0"/>
      <dgm:spPr/>
    </dgm:pt>
    <dgm:pt modelId="{96B4A369-0A8B-B24A-BF2E-E6F2E96060EC}" type="pres">
      <dgm:prSet presAssocID="{97B20B58-425B-9044-AE87-0E37757F7811}" presName="pict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pt>
    <dgm:pt modelId="{E0F5BDFD-8D81-6846-B949-89EDFA27CB76}" type="pres">
      <dgm:prSet presAssocID="{97B20B58-425B-9044-AE87-0E37757F7811}" presName="textRect" presStyleLbl="revTx" presStyleIdx="1" presStyleCnt="3">
        <dgm:presLayoutVars>
          <dgm:bulletEnabled val="1"/>
        </dgm:presLayoutVars>
      </dgm:prSet>
      <dgm:spPr/>
      <dgm:t>
        <a:bodyPr/>
        <a:lstStyle/>
        <a:p>
          <a:endParaRPr lang="en-US"/>
        </a:p>
      </dgm:t>
    </dgm:pt>
    <dgm:pt modelId="{3C3E2C0F-55E4-154D-87F3-EB74E1B27580}" type="pres">
      <dgm:prSet presAssocID="{BF10D89D-8650-C049-97DB-63FD4890CC27}" presName="sibTrans" presStyleLbl="sibTrans2D1" presStyleIdx="0" presStyleCnt="0"/>
      <dgm:spPr/>
      <dgm:t>
        <a:bodyPr/>
        <a:lstStyle/>
        <a:p>
          <a:endParaRPr lang="en-US"/>
        </a:p>
      </dgm:t>
    </dgm:pt>
    <dgm:pt modelId="{8507A58B-A80B-D84A-A212-13FEF7CB6A27}" type="pres">
      <dgm:prSet presAssocID="{B32C1E60-7E5B-0C42-BB8A-5B6EB429D90D}" presName="compNode" presStyleCnt="0"/>
      <dgm:spPr/>
    </dgm:pt>
    <dgm:pt modelId="{64D002EA-83A9-2B4F-8406-B6C81A2BBB3B}" type="pres">
      <dgm:prSet presAssocID="{B32C1E60-7E5B-0C42-BB8A-5B6EB429D90D}" presName="pict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3A5DC6B6-6A76-264C-B896-517CD001BC42}" type="pres">
      <dgm:prSet presAssocID="{B32C1E60-7E5B-0C42-BB8A-5B6EB429D90D}" presName="textRect" presStyleLbl="revTx" presStyleIdx="2" presStyleCnt="3">
        <dgm:presLayoutVars>
          <dgm:bulletEnabled val="1"/>
        </dgm:presLayoutVars>
      </dgm:prSet>
      <dgm:spPr/>
      <dgm:t>
        <a:bodyPr/>
        <a:lstStyle/>
        <a:p>
          <a:endParaRPr lang="en-US"/>
        </a:p>
      </dgm:t>
    </dgm:pt>
  </dgm:ptLst>
  <dgm:cxnLst>
    <dgm:cxn modelId="{2482F532-72D9-344C-AD40-D072653D8583}" type="presOf" srcId="{BF10D89D-8650-C049-97DB-63FD4890CC27}" destId="{3C3E2C0F-55E4-154D-87F3-EB74E1B27580}" srcOrd="0" destOrd="0" presId="urn:microsoft.com/office/officeart/2005/8/layout/pList1"/>
    <dgm:cxn modelId="{DEA90D14-F1D6-4446-8B9E-0C0C3A8B3DA1}" type="presOf" srcId="{F72292F3-5A4D-BE41-887C-4DA69ACFEF7F}" destId="{99543930-6B0F-8548-A1DD-C8ED60595D25}" srcOrd="0" destOrd="0" presId="urn:microsoft.com/office/officeart/2005/8/layout/pList1"/>
    <dgm:cxn modelId="{8E5A38D8-B497-CA4A-8A30-D0AA1353206B}" srcId="{B203834C-2C6D-D94C-A9FC-F28095C0A35A}" destId="{D534CB44-62F5-CA47-9FF0-EE8C382E6672}" srcOrd="0" destOrd="0" parTransId="{FB1BF5BC-1D1A-9B4E-8C25-D00DD681A889}" sibTransId="{F72292F3-5A4D-BE41-887C-4DA69ACFEF7F}"/>
    <dgm:cxn modelId="{6BFC7186-A545-4849-BECC-5CB2418CCAF8}" type="presOf" srcId="{B203834C-2C6D-D94C-A9FC-F28095C0A35A}" destId="{5AE087EB-E77D-5048-902F-DED51CC627EC}" srcOrd="0" destOrd="0" presId="urn:microsoft.com/office/officeart/2005/8/layout/pList1"/>
    <dgm:cxn modelId="{3790DB44-9931-F143-BC2D-BCF32EC331C5}" srcId="{B203834C-2C6D-D94C-A9FC-F28095C0A35A}" destId="{97B20B58-425B-9044-AE87-0E37757F7811}" srcOrd="1" destOrd="0" parTransId="{DF7EA032-E69B-2643-A001-F8ED0B94459F}" sibTransId="{BF10D89D-8650-C049-97DB-63FD4890CC27}"/>
    <dgm:cxn modelId="{15CC240A-B103-B945-87A1-17B4B5580418}" type="presOf" srcId="{B32C1E60-7E5B-0C42-BB8A-5B6EB429D90D}" destId="{3A5DC6B6-6A76-264C-B896-517CD001BC42}" srcOrd="0" destOrd="0" presId="urn:microsoft.com/office/officeart/2005/8/layout/pList1"/>
    <dgm:cxn modelId="{F6C3672F-5E97-714E-8086-461E61145CCB}" srcId="{B203834C-2C6D-D94C-A9FC-F28095C0A35A}" destId="{B32C1E60-7E5B-0C42-BB8A-5B6EB429D90D}" srcOrd="2" destOrd="0" parTransId="{6550D9C0-D05C-BA45-92C1-6EBCD53CC90A}" sibTransId="{CE09A9EC-BD6E-864B-844D-FD37CF9C21A0}"/>
    <dgm:cxn modelId="{5F66A0E7-3360-8F43-A948-CC45233CD60F}" type="presOf" srcId="{97B20B58-425B-9044-AE87-0E37757F7811}" destId="{E0F5BDFD-8D81-6846-B949-89EDFA27CB76}" srcOrd="0" destOrd="0" presId="urn:microsoft.com/office/officeart/2005/8/layout/pList1"/>
    <dgm:cxn modelId="{333BBA13-BC07-D346-9E99-C6C2C8B88E36}" type="presOf" srcId="{D534CB44-62F5-CA47-9FF0-EE8C382E6672}" destId="{E1148603-F5DB-B747-86AB-580CCC539991}" srcOrd="0" destOrd="0" presId="urn:microsoft.com/office/officeart/2005/8/layout/pList1"/>
    <dgm:cxn modelId="{8E54AA3F-81B0-DD4D-A3D0-0C573AF92664}" type="presParOf" srcId="{5AE087EB-E77D-5048-902F-DED51CC627EC}" destId="{B83309BB-9735-BE41-BD37-CD5174072C94}" srcOrd="0" destOrd="0" presId="urn:microsoft.com/office/officeart/2005/8/layout/pList1"/>
    <dgm:cxn modelId="{A5313D07-90E6-6C4E-A3F9-45FB1D3B1B95}" type="presParOf" srcId="{B83309BB-9735-BE41-BD37-CD5174072C94}" destId="{83D8AE64-134D-9D4A-BB38-6706435D6C1F}" srcOrd="0" destOrd="0" presId="urn:microsoft.com/office/officeart/2005/8/layout/pList1"/>
    <dgm:cxn modelId="{86414A94-87D2-0A44-9EE6-8042B4706806}" type="presParOf" srcId="{B83309BB-9735-BE41-BD37-CD5174072C94}" destId="{E1148603-F5DB-B747-86AB-580CCC539991}" srcOrd="1" destOrd="0" presId="urn:microsoft.com/office/officeart/2005/8/layout/pList1"/>
    <dgm:cxn modelId="{99D6C7BC-DEEA-6B45-85F6-0C4CB00147B4}" type="presParOf" srcId="{5AE087EB-E77D-5048-902F-DED51CC627EC}" destId="{99543930-6B0F-8548-A1DD-C8ED60595D25}" srcOrd="1" destOrd="0" presId="urn:microsoft.com/office/officeart/2005/8/layout/pList1"/>
    <dgm:cxn modelId="{0C45A1F3-49B0-4E40-9017-5423301CD317}" type="presParOf" srcId="{5AE087EB-E77D-5048-902F-DED51CC627EC}" destId="{3E7CF8FC-2C59-0F42-A3D4-6B6CE03451F9}" srcOrd="2" destOrd="0" presId="urn:microsoft.com/office/officeart/2005/8/layout/pList1"/>
    <dgm:cxn modelId="{EF5A1414-5E98-C544-B4A1-AC3C1CB9CB93}" type="presParOf" srcId="{3E7CF8FC-2C59-0F42-A3D4-6B6CE03451F9}" destId="{96B4A369-0A8B-B24A-BF2E-E6F2E96060EC}" srcOrd="0" destOrd="0" presId="urn:microsoft.com/office/officeart/2005/8/layout/pList1"/>
    <dgm:cxn modelId="{A6846052-B04F-1042-8748-746F68A68596}" type="presParOf" srcId="{3E7CF8FC-2C59-0F42-A3D4-6B6CE03451F9}" destId="{E0F5BDFD-8D81-6846-B949-89EDFA27CB76}" srcOrd="1" destOrd="0" presId="urn:microsoft.com/office/officeart/2005/8/layout/pList1"/>
    <dgm:cxn modelId="{4EC92EF8-13CD-C643-AD48-E727F704A1CD}" type="presParOf" srcId="{5AE087EB-E77D-5048-902F-DED51CC627EC}" destId="{3C3E2C0F-55E4-154D-87F3-EB74E1B27580}" srcOrd="3" destOrd="0" presId="urn:microsoft.com/office/officeart/2005/8/layout/pList1"/>
    <dgm:cxn modelId="{E597219E-AFF5-C449-8D91-B065BEAC65B8}" type="presParOf" srcId="{5AE087EB-E77D-5048-902F-DED51CC627EC}" destId="{8507A58B-A80B-D84A-A212-13FEF7CB6A27}" srcOrd="4" destOrd="0" presId="urn:microsoft.com/office/officeart/2005/8/layout/pList1"/>
    <dgm:cxn modelId="{4ADB95F2-1874-0F47-8621-216D2FB5A097}" type="presParOf" srcId="{8507A58B-A80B-D84A-A212-13FEF7CB6A27}" destId="{64D002EA-83A9-2B4F-8406-B6C81A2BBB3B}" srcOrd="0" destOrd="0" presId="urn:microsoft.com/office/officeart/2005/8/layout/pList1"/>
    <dgm:cxn modelId="{5CC61398-6980-6540-9709-D39456E1761F}" type="presParOf" srcId="{8507A58B-A80B-D84A-A212-13FEF7CB6A27}" destId="{3A5DC6B6-6A76-264C-B896-517CD001BC42}"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7AF02-D0D8-7F47-8296-054B1EE78EC4}">
      <dsp:nvSpPr>
        <dsp:cNvPr id="0" name=""/>
        <dsp:cNvSpPr/>
      </dsp:nvSpPr>
      <dsp:spPr>
        <a:xfrm>
          <a:off x="1787143" y="49972"/>
          <a:ext cx="2162556" cy="324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8580" rIns="68580" bIns="0" numCol="1" spcCol="1270" anchor="b" anchorCtr="0">
          <a:noAutofit/>
        </a:bodyPr>
        <a:lstStyle/>
        <a:p>
          <a:pPr lvl="0" algn="l" defTabSz="800100">
            <a:lnSpc>
              <a:spcPct val="90000"/>
            </a:lnSpc>
            <a:spcBef>
              <a:spcPct val="0"/>
            </a:spcBef>
            <a:spcAft>
              <a:spcPct val="35000"/>
            </a:spcAft>
          </a:pPr>
          <a:r>
            <a:rPr lang="en-US" sz="1800" kern="1200" dirty="0" smtClean="0"/>
            <a:t>Defeat of Devil</a:t>
          </a:r>
          <a:endParaRPr lang="en-US" sz="1800" kern="1200" dirty="0"/>
        </a:p>
      </dsp:txBody>
      <dsp:txXfrm>
        <a:off x="1787143" y="49972"/>
        <a:ext cx="2162556" cy="324383"/>
      </dsp:txXfrm>
    </dsp:sp>
    <dsp:sp modelId="{9E1D62E6-23B0-4B42-B5D0-9E6A7F985C0F}">
      <dsp:nvSpPr>
        <dsp:cNvPr id="0" name=""/>
        <dsp:cNvSpPr/>
      </dsp:nvSpPr>
      <dsp:spPr>
        <a:xfrm>
          <a:off x="1787143" y="438649"/>
          <a:ext cx="2162556" cy="216255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a:noFill/>
        </a:ln>
        <a:effectLst>
          <a:outerShdw blurRad="50800" dist="38100" dir="14700000" algn="t" rotWithShape="0">
            <a:srgbClr val="000000">
              <a:alpha val="60000"/>
            </a:srgbClr>
          </a:outerShdw>
        </a:effectLst>
      </dsp:spPr>
      <dsp:style>
        <a:lnRef idx="0">
          <a:scrgbClr r="0" g="0" b="0"/>
        </a:lnRef>
        <a:fillRef idx="1">
          <a:scrgbClr r="0" g="0" b="0"/>
        </a:fillRef>
        <a:effectRef idx="2">
          <a:scrgbClr r="0" g="0" b="0"/>
        </a:effectRef>
        <a:fontRef idx="minor"/>
      </dsp:style>
    </dsp:sp>
    <dsp:sp modelId="{A26FC3BB-93F7-F74A-B425-299337A122CA}">
      <dsp:nvSpPr>
        <dsp:cNvPr id="0" name=""/>
        <dsp:cNvSpPr/>
      </dsp:nvSpPr>
      <dsp:spPr>
        <a:xfrm>
          <a:off x="4178300" y="49972"/>
          <a:ext cx="2162556" cy="324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8580" rIns="68580" bIns="0" numCol="1" spcCol="1270" anchor="b" anchorCtr="0">
          <a:noAutofit/>
        </a:bodyPr>
        <a:lstStyle/>
        <a:p>
          <a:pPr lvl="0" algn="l" defTabSz="800100">
            <a:lnSpc>
              <a:spcPct val="90000"/>
            </a:lnSpc>
            <a:spcBef>
              <a:spcPct val="0"/>
            </a:spcBef>
            <a:spcAft>
              <a:spcPct val="35000"/>
            </a:spcAft>
          </a:pPr>
          <a:r>
            <a:rPr lang="en-US" sz="1800" kern="1200" dirty="0" smtClean="0"/>
            <a:t>Good Grades</a:t>
          </a:r>
          <a:endParaRPr lang="en-US" sz="1800" kern="1200" dirty="0"/>
        </a:p>
      </dsp:txBody>
      <dsp:txXfrm>
        <a:off x="4178300" y="49972"/>
        <a:ext cx="2162556" cy="324383"/>
      </dsp:txXfrm>
    </dsp:sp>
    <dsp:sp modelId="{28694ADD-990F-3B47-87BB-82F41927260A}">
      <dsp:nvSpPr>
        <dsp:cNvPr id="0" name=""/>
        <dsp:cNvSpPr/>
      </dsp:nvSpPr>
      <dsp:spPr>
        <a:xfrm>
          <a:off x="4178300" y="438649"/>
          <a:ext cx="2162556" cy="216255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a:noFill/>
        </a:ln>
        <a:effectLst>
          <a:outerShdw blurRad="50800" dist="38100" dir="14700000" algn="t" rotWithShape="0">
            <a:srgbClr val="000000">
              <a:alpha val="60000"/>
            </a:srgbClr>
          </a:outerShdw>
        </a:effectLst>
      </dsp:spPr>
      <dsp:style>
        <a:lnRef idx="0">
          <a:scrgbClr r="0" g="0" b="0"/>
        </a:lnRef>
        <a:fillRef idx="1">
          <a:scrgbClr r="0" g="0" b="0"/>
        </a:fillRef>
        <a:effectRef idx="2">
          <a:scrgbClr r="0" g="0" b="0"/>
        </a:effectRef>
        <a:fontRef idx="minor"/>
      </dsp:style>
    </dsp:sp>
    <dsp:sp modelId="{2CB68D0C-40A7-C146-AA84-7F38B2D42A03}">
      <dsp:nvSpPr>
        <dsp:cNvPr id="0" name=""/>
        <dsp:cNvSpPr/>
      </dsp:nvSpPr>
      <dsp:spPr>
        <a:xfrm>
          <a:off x="1787143" y="2817461"/>
          <a:ext cx="2162556" cy="324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8580" rIns="68580" bIns="0" numCol="1" spcCol="1270" anchor="b" anchorCtr="0">
          <a:noAutofit/>
        </a:bodyPr>
        <a:lstStyle/>
        <a:p>
          <a:pPr lvl="0" algn="l" defTabSz="800100">
            <a:lnSpc>
              <a:spcPct val="90000"/>
            </a:lnSpc>
            <a:spcBef>
              <a:spcPct val="0"/>
            </a:spcBef>
            <a:spcAft>
              <a:spcPct val="35000"/>
            </a:spcAft>
          </a:pPr>
          <a:r>
            <a:rPr lang="en-US" sz="1800" kern="1200" dirty="0" smtClean="0"/>
            <a:t>Finances</a:t>
          </a:r>
          <a:endParaRPr lang="en-US" sz="1800" kern="1200" dirty="0"/>
        </a:p>
      </dsp:txBody>
      <dsp:txXfrm>
        <a:off x="1787143" y="2817461"/>
        <a:ext cx="2162556" cy="324383"/>
      </dsp:txXfrm>
    </dsp:sp>
    <dsp:sp modelId="{77834024-23A1-CC42-ACF4-D78B9D5EDA0A}">
      <dsp:nvSpPr>
        <dsp:cNvPr id="0" name=""/>
        <dsp:cNvSpPr/>
      </dsp:nvSpPr>
      <dsp:spPr>
        <a:xfrm>
          <a:off x="1787143" y="3206138"/>
          <a:ext cx="2162556" cy="216255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a:noFill/>
        </a:ln>
        <a:effectLst>
          <a:outerShdw blurRad="50800" dist="38100" dir="14700000" algn="t" rotWithShape="0">
            <a:srgbClr val="000000">
              <a:alpha val="60000"/>
            </a:srgbClr>
          </a:outerShdw>
        </a:effectLst>
      </dsp:spPr>
      <dsp:style>
        <a:lnRef idx="0">
          <a:scrgbClr r="0" g="0" b="0"/>
        </a:lnRef>
        <a:fillRef idx="1">
          <a:scrgbClr r="0" g="0" b="0"/>
        </a:fillRef>
        <a:effectRef idx="2">
          <a:scrgbClr r="0" g="0" b="0"/>
        </a:effectRef>
        <a:fontRef idx="minor"/>
      </dsp:style>
    </dsp:sp>
    <dsp:sp modelId="{DD4152D2-FEAA-624C-9867-9D1B7343113D}">
      <dsp:nvSpPr>
        <dsp:cNvPr id="0" name=""/>
        <dsp:cNvSpPr/>
      </dsp:nvSpPr>
      <dsp:spPr>
        <a:xfrm>
          <a:off x="4178300" y="2817461"/>
          <a:ext cx="2162556" cy="324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8580" rIns="68580" bIns="0" numCol="1" spcCol="1270" anchor="b" anchorCtr="0">
          <a:noAutofit/>
        </a:bodyPr>
        <a:lstStyle/>
        <a:p>
          <a:pPr lvl="0" algn="l" defTabSz="800100">
            <a:lnSpc>
              <a:spcPct val="90000"/>
            </a:lnSpc>
            <a:spcBef>
              <a:spcPct val="0"/>
            </a:spcBef>
            <a:spcAft>
              <a:spcPct val="35000"/>
            </a:spcAft>
          </a:pPr>
          <a:r>
            <a:rPr lang="en-US" sz="1800" kern="1200" dirty="0" smtClean="0"/>
            <a:t>Health</a:t>
          </a:r>
          <a:endParaRPr lang="en-US" sz="1800" kern="1200" dirty="0"/>
        </a:p>
      </dsp:txBody>
      <dsp:txXfrm>
        <a:off x="4178300" y="2817461"/>
        <a:ext cx="2162556" cy="324383"/>
      </dsp:txXfrm>
    </dsp:sp>
    <dsp:sp modelId="{F329985A-E401-EE49-8D7F-81E9D601C934}">
      <dsp:nvSpPr>
        <dsp:cNvPr id="0" name=""/>
        <dsp:cNvSpPr/>
      </dsp:nvSpPr>
      <dsp:spPr>
        <a:xfrm>
          <a:off x="4178300" y="3206138"/>
          <a:ext cx="2162556" cy="2162556"/>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a:noFill/>
        </a:ln>
        <a:effectLst>
          <a:outerShdw blurRad="50800" dist="38100" dir="14700000" algn="t" rotWithShape="0">
            <a:srgbClr val="000000">
              <a:alpha val="60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684EF-8150-9F4F-BA2E-E69A67A85A22}">
      <dsp:nvSpPr>
        <dsp:cNvPr id="0" name=""/>
        <dsp:cNvSpPr/>
      </dsp:nvSpPr>
      <dsp:spPr>
        <a:xfrm>
          <a:off x="590276" y="2423"/>
          <a:ext cx="4100463" cy="282521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0" b="-20000"/>
          </a:stretch>
        </a:blip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7632EFE-9C4F-CD40-996A-2EAE886AE20B}">
      <dsp:nvSpPr>
        <dsp:cNvPr id="0" name=""/>
        <dsp:cNvSpPr/>
      </dsp:nvSpPr>
      <dsp:spPr>
        <a:xfrm>
          <a:off x="590276" y="2827642"/>
          <a:ext cx="4100463" cy="1521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0" numCol="1" spcCol="1270" anchor="t" anchorCtr="0">
          <a:noAutofit/>
        </a:bodyPr>
        <a:lstStyle/>
        <a:p>
          <a:pPr lvl="0" algn="ctr" defTabSz="2889250">
            <a:lnSpc>
              <a:spcPct val="90000"/>
            </a:lnSpc>
            <a:spcBef>
              <a:spcPct val="0"/>
            </a:spcBef>
            <a:spcAft>
              <a:spcPct val="35000"/>
            </a:spcAft>
          </a:pPr>
          <a:endParaRPr lang="en-US" sz="6500" kern="1200"/>
        </a:p>
      </dsp:txBody>
      <dsp:txXfrm>
        <a:off x="590276" y="2827642"/>
        <a:ext cx="4100463" cy="1521272"/>
      </dsp:txXfrm>
    </dsp:sp>
    <dsp:sp modelId="{C9BB42B3-2231-4440-9B30-C2B021F836DD}">
      <dsp:nvSpPr>
        <dsp:cNvPr id="0" name=""/>
        <dsp:cNvSpPr/>
      </dsp:nvSpPr>
      <dsp:spPr>
        <a:xfrm>
          <a:off x="5100959" y="2423"/>
          <a:ext cx="4100463" cy="2825219"/>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328AE78-7088-3E4C-AF35-3DB9633153DD}">
      <dsp:nvSpPr>
        <dsp:cNvPr id="0" name=""/>
        <dsp:cNvSpPr/>
      </dsp:nvSpPr>
      <dsp:spPr>
        <a:xfrm>
          <a:off x="5100959" y="2827642"/>
          <a:ext cx="4100463" cy="1521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0" numCol="1" spcCol="1270" anchor="t" anchorCtr="0">
          <a:noAutofit/>
        </a:bodyPr>
        <a:lstStyle/>
        <a:p>
          <a:pPr lvl="0" algn="ctr" defTabSz="2889250">
            <a:lnSpc>
              <a:spcPct val="90000"/>
            </a:lnSpc>
            <a:spcBef>
              <a:spcPct val="0"/>
            </a:spcBef>
            <a:spcAft>
              <a:spcPct val="35000"/>
            </a:spcAft>
          </a:pPr>
          <a:endParaRPr lang="en-US" sz="6500" kern="1200"/>
        </a:p>
      </dsp:txBody>
      <dsp:txXfrm>
        <a:off x="5100959" y="2827642"/>
        <a:ext cx="4100463" cy="1521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8AE64-134D-9D4A-BB38-6706435D6C1F}">
      <dsp:nvSpPr>
        <dsp:cNvPr id="0" name=""/>
        <dsp:cNvSpPr/>
      </dsp:nvSpPr>
      <dsp:spPr>
        <a:xfrm>
          <a:off x="1927" y="554599"/>
          <a:ext cx="3058621" cy="210738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1148603-F5DB-B747-86AB-580CCC539991}">
      <dsp:nvSpPr>
        <dsp:cNvPr id="0" name=""/>
        <dsp:cNvSpPr/>
      </dsp:nvSpPr>
      <dsp:spPr>
        <a:xfrm>
          <a:off x="1927" y="2661989"/>
          <a:ext cx="3058621" cy="1134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36" tIns="376936" rIns="376936" bIns="0" numCol="1" spcCol="1270" anchor="t" anchorCtr="0">
          <a:noAutofit/>
        </a:bodyPr>
        <a:lstStyle/>
        <a:p>
          <a:pPr lvl="0" algn="ctr" defTabSz="2355850">
            <a:lnSpc>
              <a:spcPct val="90000"/>
            </a:lnSpc>
            <a:spcBef>
              <a:spcPct val="0"/>
            </a:spcBef>
            <a:spcAft>
              <a:spcPct val="35000"/>
            </a:spcAft>
          </a:pPr>
          <a:endParaRPr lang="en-US" sz="5300" kern="1200"/>
        </a:p>
      </dsp:txBody>
      <dsp:txXfrm>
        <a:off x="1927" y="2661989"/>
        <a:ext cx="3058621" cy="1134748"/>
      </dsp:txXfrm>
    </dsp:sp>
    <dsp:sp modelId="{96B4A369-0A8B-B24A-BF2E-E6F2E96060EC}">
      <dsp:nvSpPr>
        <dsp:cNvPr id="0" name=""/>
        <dsp:cNvSpPr/>
      </dsp:nvSpPr>
      <dsp:spPr>
        <a:xfrm>
          <a:off x="3366539" y="554599"/>
          <a:ext cx="3058621" cy="2107389"/>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0F5BDFD-8D81-6846-B949-89EDFA27CB76}">
      <dsp:nvSpPr>
        <dsp:cNvPr id="0" name=""/>
        <dsp:cNvSpPr/>
      </dsp:nvSpPr>
      <dsp:spPr>
        <a:xfrm>
          <a:off x="3366539" y="2661989"/>
          <a:ext cx="3058621" cy="1134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36" tIns="376936" rIns="376936" bIns="0" numCol="1" spcCol="1270" anchor="t" anchorCtr="0">
          <a:noAutofit/>
        </a:bodyPr>
        <a:lstStyle/>
        <a:p>
          <a:pPr lvl="0" algn="ctr" defTabSz="2355850">
            <a:lnSpc>
              <a:spcPct val="90000"/>
            </a:lnSpc>
            <a:spcBef>
              <a:spcPct val="0"/>
            </a:spcBef>
            <a:spcAft>
              <a:spcPct val="35000"/>
            </a:spcAft>
          </a:pPr>
          <a:endParaRPr lang="en-US" sz="5300" kern="1200"/>
        </a:p>
      </dsp:txBody>
      <dsp:txXfrm>
        <a:off x="3366539" y="2661989"/>
        <a:ext cx="3058621" cy="1134748"/>
      </dsp:txXfrm>
    </dsp:sp>
    <dsp:sp modelId="{64D002EA-83A9-2B4F-8406-B6C81A2BBB3B}">
      <dsp:nvSpPr>
        <dsp:cNvPr id="0" name=""/>
        <dsp:cNvSpPr/>
      </dsp:nvSpPr>
      <dsp:spPr>
        <a:xfrm>
          <a:off x="6731151" y="554599"/>
          <a:ext cx="3058621" cy="2107389"/>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A5DC6B6-6A76-264C-B896-517CD001BC42}">
      <dsp:nvSpPr>
        <dsp:cNvPr id="0" name=""/>
        <dsp:cNvSpPr/>
      </dsp:nvSpPr>
      <dsp:spPr>
        <a:xfrm>
          <a:off x="6731151" y="2661989"/>
          <a:ext cx="3058621" cy="1134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36" tIns="376936" rIns="376936" bIns="0" numCol="1" spcCol="1270" anchor="t" anchorCtr="0">
          <a:noAutofit/>
        </a:bodyPr>
        <a:lstStyle/>
        <a:p>
          <a:pPr lvl="0" algn="ctr" defTabSz="2355850">
            <a:lnSpc>
              <a:spcPct val="90000"/>
            </a:lnSpc>
            <a:spcBef>
              <a:spcPct val="0"/>
            </a:spcBef>
            <a:spcAft>
              <a:spcPct val="35000"/>
            </a:spcAft>
          </a:pPr>
          <a:endParaRPr lang="en-US" sz="5300" kern="1200" dirty="0"/>
        </a:p>
      </dsp:txBody>
      <dsp:txXfrm>
        <a:off x="6731151" y="2661989"/>
        <a:ext cx="3058621" cy="1134748"/>
      </dsp:txXfrm>
    </dsp:sp>
  </dsp:spTree>
</dsp:drawing>
</file>

<file path=ppt/diagrams/layout1.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t>6/11/13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t>6/11/13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smtClean="0"/>
              <a:t>Click to edit Master title style</a:t>
            </a:r>
            <a:endParaRPr lang="en-US"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6/11/13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
        <p:nvSpPr>
          <p:cNvPr id="3" name="Picture Placeholder 2"/>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1241658" y="1709738"/>
            <a:ext cx="10105791" cy="2862262"/>
          </a:xfrm>
        </p:spPr>
        <p:txBody>
          <a:bodyPr anchor="b"/>
          <a:lstStyle>
            <a:lvl1pPr>
              <a:defRPr sz="6000"/>
            </a:lvl1pPr>
          </a:lstStyle>
          <a:p>
            <a:r>
              <a:rPr lang="en-US" smtClean="0"/>
              <a:t>Click to edit Master title style</a:t>
            </a:r>
            <a:endParaRPr lang="en-US"/>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6/11/13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4EAB7D7-3608-4730-B2E2-670834DF882C}" type="datetimeFigureOut">
              <a:rPr lang="en-US" smtClean="0"/>
              <a:t>6/11/13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2324100" y="274638"/>
            <a:ext cx="902335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EAB7D7-3608-4730-B2E2-670834DF882C}" type="datetimeFigureOut">
              <a:rPr lang="en-US" smtClean="0"/>
              <a:t>6/11/13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6/11/13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6/11/13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6/11/13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
        <p:nvSpPr>
          <p:cNvPr id="3" name="Picture Placeholder 2"/>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AB7D7-3608-4730-B2E2-670834DF882C}" type="datetimeFigureOut">
              <a:rPr lang="en-US" smtClean="0"/>
              <a:pPr/>
              <a:t>6/11/13</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7BAC7-FE87-40F6-AA24-4F4685D1B022}" type="slidenum">
              <a:rPr lang="en-US" smtClean="0"/>
              <a:t>‹#›</a:t>
            </a:fld>
            <a:endParaRPr lang="en-US"/>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0" orient="horz" pos="2160" userDrawn="1">
          <p15:clr>
            <a:srgbClr val="F26B43"/>
          </p15:clr>
        </p15:guide>
        <p15:guide id="0" pos="3840" userDrawn="1">
          <p15:clr>
            <a:srgbClr val="F26B43"/>
          </p15:clr>
        </p15:guide>
        <p15:guide id="0" pos="1464" userDrawn="1">
          <p15:clr>
            <a:srgbClr val="F26B43"/>
          </p15:clr>
        </p15:guide>
        <p15:guide id="0" pos="7152" userDrawn="1">
          <p15:clr>
            <a:srgbClr val="F26B43"/>
          </p15:clr>
        </p15:guide>
        <p15:guide id="0" pos="984" userDrawn="1">
          <p15:clr>
            <a:srgbClr val="F26B43"/>
          </p15:clr>
        </p15:guide>
        <p15:guide id="1"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6 Nov 2013</a:t>
            </a:r>
            <a:endParaRPr lang="en-US" dirty="0"/>
          </a:p>
        </p:txBody>
      </p:sp>
      <p:sp>
        <p:nvSpPr>
          <p:cNvPr id="2" name="Title 1"/>
          <p:cNvSpPr>
            <a:spLocks noGrp="1"/>
          </p:cNvSpPr>
          <p:nvPr>
            <p:ph type="ctrTitle"/>
          </p:nvPr>
        </p:nvSpPr>
        <p:spPr/>
        <p:txBody>
          <a:bodyPr/>
          <a:lstStyle/>
          <a:p>
            <a:r>
              <a:rPr lang="en-US" dirty="0" smtClean="0"/>
              <a:t>Claim God’s Promises by Faith</a:t>
            </a:r>
            <a:endParaRPr lang="en-US" dirty="0"/>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b="1" dirty="0" smtClean="0"/>
              <a:t>9</a:t>
            </a:r>
            <a:r>
              <a:rPr lang="en-US" b="1" dirty="0"/>
              <a:t> </a:t>
            </a:r>
            <a:r>
              <a:rPr lang="en-US" dirty="0"/>
              <a:t>Then the boundary continued south to the </a:t>
            </a:r>
            <a:r>
              <a:rPr lang="en-US" dirty="0" err="1"/>
              <a:t>Kanah</a:t>
            </a:r>
            <a:r>
              <a:rPr lang="en-US" dirty="0"/>
              <a:t> Ravine. There were towns belonging to Ephraim lying among the towns of Manasseh, but the boundary of Manasseh was the northern side of the ravine and ended at the Mediterranean Sea. </a:t>
            </a:r>
            <a:endParaRPr lang="en-US" dirty="0" smtClean="0"/>
          </a:p>
          <a:p>
            <a:pPr marL="0" indent="0">
              <a:buNone/>
            </a:pPr>
            <a:r>
              <a:rPr lang="en-US" b="1" dirty="0" smtClean="0"/>
              <a:t>10</a:t>
            </a:r>
            <a:r>
              <a:rPr lang="en-US" b="1" dirty="0"/>
              <a:t> </a:t>
            </a:r>
            <a:r>
              <a:rPr lang="en-US" dirty="0"/>
              <a:t>On the south the land belonged to Ephraim, on the north to Manasseh. The territory of Manasseh reached the Mediterranean Sea and bordered Asher on the north and Issachar on the east</a:t>
            </a:r>
            <a:r>
              <a:rPr lang="en-US" dirty="0" smtClean="0"/>
              <a:t>.</a:t>
            </a:r>
          </a:p>
          <a:p>
            <a:pPr marL="0" indent="0">
              <a:buNone/>
            </a:pPr>
            <a:r>
              <a:rPr lang="en-US" b="1" dirty="0"/>
              <a:t>11 </a:t>
            </a:r>
            <a:r>
              <a:rPr lang="en-US" dirty="0"/>
              <a:t>Within Issachar and Asher, Manasseh also had Beth Shan, </a:t>
            </a:r>
            <a:r>
              <a:rPr lang="en-US" dirty="0" err="1"/>
              <a:t>Ibleam</a:t>
            </a:r>
            <a:r>
              <a:rPr lang="en-US" dirty="0"/>
              <a:t> and the people of </a:t>
            </a:r>
            <a:r>
              <a:rPr lang="en-US" dirty="0" err="1"/>
              <a:t>Dor</a:t>
            </a:r>
            <a:r>
              <a:rPr lang="en-US" dirty="0"/>
              <a:t>, </a:t>
            </a:r>
            <a:r>
              <a:rPr lang="en-US" dirty="0" err="1"/>
              <a:t>Endor</a:t>
            </a:r>
            <a:r>
              <a:rPr lang="en-US" dirty="0"/>
              <a:t>, </a:t>
            </a:r>
            <a:r>
              <a:rPr lang="en-US" dirty="0" err="1"/>
              <a:t>Taanach</a:t>
            </a:r>
            <a:r>
              <a:rPr lang="en-US" dirty="0"/>
              <a:t> and Megiddo, together with their surrounding settlements (the third in the list is </a:t>
            </a:r>
            <a:r>
              <a:rPr lang="en-US" dirty="0" err="1" smtClean="0"/>
              <a:t>Naphoth</a:t>
            </a:r>
            <a:r>
              <a:rPr lang="en-US" dirty="0" smtClean="0"/>
              <a:t>)</a:t>
            </a:r>
            <a:r>
              <a:rPr lang="en-US" dirty="0"/>
              <a:t>.</a:t>
            </a:r>
          </a:p>
        </p:txBody>
      </p:sp>
      <p:sp>
        <p:nvSpPr>
          <p:cNvPr id="3" name="Title 2"/>
          <p:cNvSpPr>
            <a:spLocks noGrp="1"/>
          </p:cNvSpPr>
          <p:nvPr>
            <p:ph type="title"/>
          </p:nvPr>
        </p:nvSpPr>
        <p:spPr/>
        <p:txBody>
          <a:bodyPr/>
          <a:lstStyle/>
          <a:p>
            <a:r>
              <a:rPr lang="en-US" dirty="0" smtClean="0"/>
              <a:t>Joshua 17:1-11</a:t>
            </a:r>
            <a:endParaRPr lang="en-US" dirty="0"/>
          </a:p>
        </p:txBody>
      </p:sp>
    </p:spTree>
    <p:extLst>
      <p:ext uri="{BB962C8B-B14F-4D97-AF65-F5344CB8AC3E}">
        <p14:creationId xmlns:p14="http://schemas.microsoft.com/office/powerpoint/2010/main" val="47099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214249" y="0"/>
            <a:ext cx="4566777" cy="7105905"/>
          </a:xfrm>
          <a:prstGeom prst="rect">
            <a:avLst/>
          </a:prstGeom>
        </p:spPr>
      </p:pic>
    </p:spTree>
    <p:extLst>
      <p:ext uri="{BB962C8B-B14F-4D97-AF65-F5344CB8AC3E}">
        <p14:creationId xmlns:p14="http://schemas.microsoft.com/office/powerpoint/2010/main" val="397859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I. God is Faithful!</a:t>
            </a:r>
            <a:endParaRPr lang="en-US" dirty="0"/>
          </a:p>
        </p:txBody>
      </p:sp>
    </p:spTree>
    <p:extLst>
      <p:ext uri="{BB962C8B-B14F-4D97-AF65-F5344CB8AC3E}">
        <p14:creationId xmlns:p14="http://schemas.microsoft.com/office/powerpoint/2010/main" val="136682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2-corinthians-12-9.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33" t="4549" r="-633" b="24303"/>
          <a:stretch/>
        </p:blipFill>
        <p:spPr/>
      </p:pic>
      <p:sp>
        <p:nvSpPr>
          <p:cNvPr id="4" name="Title 3"/>
          <p:cNvSpPr>
            <a:spLocks noGrp="1"/>
          </p:cNvSpPr>
          <p:nvPr>
            <p:ph type="title"/>
          </p:nvPr>
        </p:nvSpPr>
        <p:spPr/>
        <p:txBody>
          <a:bodyPr/>
          <a:lstStyle/>
          <a:p>
            <a:r>
              <a:rPr lang="en-US" dirty="0" smtClean="0"/>
              <a:t>God also Faithful to Us!</a:t>
            </a:r>
            <a:endParaRPr lang="en-US" dirty="0"/>
          </a:p>
        </p:txBody>
      </p:sp>
    </p:spTree>
    <p:extLst>
      <p:ext uri="{BB962C8B-B14F-4D97-AF65-F5344CB8AC3E}">
        <p14:creationId xmlns:p14="http://schemas.microsoft.com/office/powerpoint/2010/main" val="423507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God also Faithful to Us!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23254735"/>
              </p:ext>
            </p:extLst>
          </p:nvPr>
        </p:nvGraphicFramePr>
        <p:xfrm>
          <a:off x="1562100" y="1825625"/>
          <a:ext cx="9791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714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12 </a:t>
            </a:r>
            <a:r>
              <a:rPr lang="en-US" dirty="0"/>
              <a:t>Yet the </a:t>
            </a:r>
            <a:r>
              <a:rPr lang="en-US" dirty="0" err="1"/>
              <a:t>Manassites</a:t>
            </a:r>
            <a:r>
              <a:rPr lang="en-US" dirty="0"/>
              <a:t> were not able to occupy these towns, for the Canaanites were determined to live in that region. </a:t>
            </a:r>
            <a:endParaRPr lang="en-US" dirty="0" smtClean="0"/>
          </a:p>
          <a:p>
            <a:pPr marL="0" indent="0">
              <a:buNone/>
            </a:pPr>
            <a:endParaRPr lang="en-US" b="1" dirty="0"/>
          </a:p>
          <a:p>
            <a:pPr marL="0" indent="0">
              <a:buNone/>
            </a:pPr>
            <a:r>
              <a:rPr lang="en-US" b="1" dirty="0" smtClean="0"/>
              <a:t>13</a:t>
            </a:r>
            <a:r>
              <a:rPr lang="en-US" b="1" dirty="0"/>
              <a:t> </a:t>
            </a:r>
            <a:r>
              <a:rPr lang="en-US" dirty="0"/>
              <a:t>However, when the Israelites grew stronger, they subjected the Canaanites to forced labor but did not drive them out completely.</a:t>
            </a:r>
          </a:p>
        </p:txBody>
      </p:sp>
      <p:sp>
        <p:nvSpPr>
          <p:cNvPr id="3" name="Title 2"/>
          <p:cNvSpPr>
            <a:spLocks noGrp="1"/>
          </p:cNvSpPr>
          <p:nvPr>
            <p:ph type="title"/>
          </p:nvPr>
        </p:nvSpPr>
        <p:spPr/>
        <p:txBody>
          <a:bodyPr/>
          <a:lstStyle/>
          <a:p>
            <a:r>
              <a:rPr lang="en-US" dirty="0" smtClean="0"/>
              <a:t>Joshua 17:12-13</a:t>
            </a:r>
            <a:endParaRPr lang="en-US" dirty="0"/>
          </a:p>
        </p:txBody>
      </p:sp>
    </p:spTree>
    <p:extLst>
      <p:ext uri="{BB962C8B-B14F-4D97-AF65-F5344CB8AC3E}">
        <p14:creationId xmlns:p14="http://schemas.microsoft.com/office/powerpoint/2010/main" val="199129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normAutofit fontScale="90000"/>
          </a:bodyPr>
          <a:lstStyle/>
          <a:p>
            <a:r>
              <a:rPr lang="en-US" b="1" dirty="0"/>
              <a:t>II. Failure to remove hindrances prevents us from enjoying God’s </a:t>
            </a:r>
            <a:r>
              <a:rPr lang="en-US" b="1" dirty="0" smtClean="0"/>
              <a:t>promises</a:t>
            </a:r>
            <a:endParaRPr lang="en-US" dirty="0"/>
          </a:p>
        </p:txBody>
      </p:sp>
    </p:spTree>
    <p:extLst>
      <p:ext uri="{BB962C8B-B14F-4D97-AF65-F5344CB8AC3E}">
        <p14:creationId xmlns:p14="http://schemas.microsoft.com/office/powerpoint/2010/main" val="79939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3283020"/>
              </p:ext>
            </p:extLst>
          </p:nvPr>
        </p:nvGraphicFramePr>
        <p:xfrm>
          <a:off x="1562100" y="1825625"/>
          <a:ext cx="9791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Our Hindrances?</a:t>
            </a:r>
            <a:endParaRPr lang="en-US" dirty="0"/>
          </a:p>
        </p:txBody>
      </p:sp>
      <p:sp>
        <p:nvSpPr>
          <p:cNvPr id="5" name="Multiply 4"/>
          <p:cNvSpPr/>
          <p:nvPr/>
        </p:nvSpPr>
        <p:spPr>
          <a:xfrm>
            <a:off x="-787757" y="-1231478"/>
            <a:ext cx="14031060" cy="9309222"/>
          </a:xfrm>
          <a:prstGeom prst="mathMultiply">
            <a:avLst>
              <a:gd name="adj1" fmla="val 7545"/>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8913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14 </a:t>
            </a:r>
            <a:r>
              <a:rPr lang="en-US" dirty="0"/>
              <a:t>The people of Joseph said to Joshua, “Why have you given us only one allotment and one portion for an inheritance? We are a numerous people, and the Lord has blessed us abundantly.</a:t>
            </a:r>
            <a:r>
              <a:rPr lang="en-US" dirty="0" smtClean="0"/>
              <a:t>”</a:t>
            </a:r>
          </a:p>
          <a:p>
            <a:pPr marL="0" indent="0">
              <a:buNone/>
            </a:pPr>
            <a:endParaRPr lang="en-US" dirty="0"/>
          </a:p>
          <a:p>
            <a:pPr marL="0" indent="0">
              <a:buNone/>
            </a:pPr>
            <a:r>
              <a:rPr lang="en-US" b="1" dirty="0"/>
              <a:t>15 </a:t>
            </a:r>
            <a:r>
              <a:rPr lang="en-US" dirty="0"/>
              <a:t>“If you are so numerous,” Joshua answered, “and if the hill country of Ephraim is too small for you, go up into the forest and clear land for yourselves there in the land of the </a:t>
            </a:r>
            <a:r>
              <a:rPr lang="en-US" dirty="0" err="1"/>
              <a:t>Perizzites</a:t>
            </a:r>
            <a:r>
              <a:rPr lang="en-US" dirty="0"/>
              <a:t> and </a:t>
            </a:r>
            <a:r>
              <a:rPr lang="en-US" dirty="0" err="1"/>
              <a:t>Rephaites</a:t>
            </a:r>
            <a:r>
              <a:rPr lang="en-US" dirty="0"/>
              <a:t>.”</a:t>
            </a:r>
          </a:p>
        </p:txBody>
      </p:sp>
      <p:sp>
        <p:nvSpPr>
          <p:cNvPr id="3" name="Title 2"/>
          <p:cNvSpPr>
            <a:spLocks noGrp="1"/>
          </p:cNvSpPr>
          <p:nvPr>
            <p:ph type="title"/>
          </p:nvPr>
        </p:nvSpPr>
        <p:spPr/>
        <p:txBody>
          <a:bodyPr/>
          <a:lstStyle/>
          <a:p>
            <a:r>
              <a:rPr lang="en-US" dirty="0" smtClean="0"/>
              <a:t>Joshua 17:14-18</a:t>
            </a:r>
            <a:endParaRPr lang="en-US" dirty="0"/>
          </a:p>
        </p:txBody>
      </p:sp>
    </p:spTree>
    <p:extLst>
      <p:ext uri="{BB962C8B-B14F-4D97-AF65-F5344CB8AC3E}">
        <p14:creationId xmlns:p14="http://schemas.microsoft.com/office/powerpoint/2010/main" val="402834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b="1" dirty="0"/>
              <a:t>16 </a:t>
            </a:r>
            <a:r>
              <a:rPr lang="en-US" dirty="0"/>
              <a:t>The people of Joseph replied, “The hill country is not enough for us, and all the Canaanites who live in the plain have chariots fitted with iron, both those in Beth Shan and its settlements and those in the Valley of </a:t>
            </a:r>
            <a:r>
              <a:rPr lang="en-US" dirty="0" err="1"/>
              <a:t>Jezreel</a:t>
            </a:r>
            <a:r>
              <a:rPr lang="en-US" dirty="0"/>
              <a:t>.</a:t>
            </a:r>
            <a:r>
              <a:rPr lang="en-US" dirty="0" smtClean="0"/>
              <a:t>”</a:t>
            </a:r>
          </a:p>
          <a:p>
            <a:pPr marL="0" indent="0">
              <a:buNone/>
            </a:pPr>
            <a:endParaRPr lang="en-US" dirty="0"/>
          </a:p>
          <a:p>
            <a:pPr marL="0" indent="0">
              <a:buNone/>
            </a:pPr>
            <a:r>
              <a:rPr lang="en-US" b="1" dirty="0"/>
              <a:t>17 </a:t>
            </a:r>
            <a:r>
              <a:rPr lang="en-US" dirty="0"/>
              <a:t>But Joshua said to the tribes of Joseph—to Ephraim and Manasseh—“You are numerous and very powerful. You will have not only one allotment </a:t>
            </a:r>
            <a:endParaRPr lang="en-US" dirty="0" smtClean="0"/>
          </a:p>
          <a:p>
            <a:pPr marL="0" indent="0">
              <a:buNone/>
            </a:pPr>
            <a:endParaRPr lang="en-US" b="1" dirty="0"/>
          </a:p>
          <a:p>
            <a:pPr marL="0" indent="0">
              <a:buNone/>
            </a:pPr>
            <a:r>
              <a:rPr lang="en-US" b="1" dirty="0" smtClean="0"/>
              <a:t>18</a:t>
            </a:r>
            <a:r>
              <a:rPr lang="en-US" b="1" dirty="0"/>
              <a:t> </a:t>
            </a:r>
            <a:r>
              <a:rPr lang="en-US" dirty="0"/>
              <a:t>but the forested hill country as well. Clear it, and its farthest limits will be yours; though the Canaanites have chariots fitted with iron and though they are strong, you can drive them out.”</a:t>
            </a:r>
          </a:p>
        </p:txBody>
      </p:sp>
      <p:sp>
        <p:nvSpPr>
          <p:cNvPr id="3" name="Title 2"/>
          <p:cNvSpPr>
            <a:spLocks noGrp="1"/>
          </p:cNvSpPr>
          <p:nvPr>
            <p:ph type="title"/>
          </p:nvPr>
        </p:nvSpPr>
        <p:spPr/>
        <p:txBody>
          <a:bodyPr/>
          <a:lstStyle/>
          <a:p>
            <a:r>
              <a:rPr lang="en-US" dirty="0" smtClean="0"/>
              <a:t>Joshua 17:14-18</a:t>
            </a:r>
            <a:endParaRPr lang="en-US" dirty="0"/>
          </a:p>
        </p:txBody>
      </p:sp>
    </p:spTree>
    <p:extLst>
      <p:ext uri="{BB962C8B-B14F-4D97-AF65-F5344CB8AC3E}">
        <p14:creationId xmlns:p14="http://schemas.microsoft.com/office/powerpoint/2010/main" val="288103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_Colorful_Cartoon_Obese_Man_Breaking_a_Chair_Royalty_Free_Clipart_Picture_100923-170582-597053.jpg"/>
          <p:cNvPicPr>
            <a:picLocks noGrp="1" noChangeAspect="1"/>
          </p:cNvPicPr>
          <p:nvPr>
            <p:ph idx="1"/>
          </p:nvPr>
        </p:nvPicPr>
        <p:blipFill>
          <a:blip r:embed="rId2">
            <a:extLst>
              <a:ext uri="{28A0092B-C50C-407E-A947-70E740481C1C}">
                <a14:useLocalDpi xmlns:a14="http://schemas.microsoft.com/office/drawing/2010/main" val="0"/>
              </a:ext>
            </a:extLst>
          </a:blip>
          <a:srcRect l="-34385" r="-34385"/>
          <a:stretch>
            <a:fillRect/>
          </a:stretch>
        </p:blipFill>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47808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b="1" dirty="0"/>
              <a:t>III. Claim God’s promises </a:t>
            </a:r>
            <a:r>
              <a:rPr lang="en-US" b="1" dirty="0" smtClean="0"/>
              <a:t>by faith</a:t>
            </a:r>
            <a:endParaRPr lang="en-US" dirty="0"/>
          </a:p>
        </p:txBody>
      </p:sp>
    </p:spTree>
    <p:extLst>
      <p:ext uri="{BB962C8B-B14F-4D97-AF65-F5344CB8AC3E}">
        <p14:creationId xmlns:p14="http://schemas.microsoft.com/office/powerpoint/2010/main" val="55091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16000" y="381000"/>
            <a:ext cx="10160000" cy="6096000"/>
          </a:xfrm>
          <a:prstGeom prst="rect">
            <a:avLst/>
          </a:prstGeom>
        </p:spPr>
      </p:pic>
    </p:spTree>
    <p:extLst>
      <p:ext uri="{BB962C8B-B14F-4D97-AF65-F5344CB8AC3E}">
        <p14:creationId xmlns:p14="http://schemas.microsoft.com/office/powerpoint/2010/main" val="58062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dirty="0"/>
              <a:t>God is </a:t>
            </a:r>
            <a:r>
              <a:rPr lang="en-US" dirty="0" smtClean="0"/>
              <a:t>faithful</a:t>
            </a:r>
          </a:p>
          <a:p>
            <a:pPr marL="514350" indent="-514350">
              <a:buFont typeface="+mj-lt"/>
              <a:buAutoNum type="arabicPeriod"/>
            </a:pPr>
            <a:endParaRPr lang="en-US" dirty="0" smtClean="0"/>
          </a:p>
          <a:p>
            <a:pPr marL="514350" indent="-514350">
              <a:buFont typeface="+mj-lt"/>
              <a:buAutoNum type="arabicPeriod"/>
            </a:pPr>
            <a:r>
              <a:rPr lang="en-US" dirty="0" smtClean="0"/>
              <a:t>Failure </a:t>
            </a:r>
            <a:r>
              <a:rPr lang="en-US" dirty="0"/>
              <a:t>to remove hindrances prevents us from enjoying God’s </a:t>
            </a:r>
            <a:r>
              <a:rPr lang="en-US" dirty="0" smtClean="0"/>
              <a:t>promises</a:t>
            </a:r>
          </a:p>
          <a:p>
            <a:pPr marL="514350" indent="-514350">
              <a:buFont typeface="+mj-lt"/>
              <a:buAutoNum type="arabicPeriod"/>
            </a:pPr>
            <a:endParaRPr lang="en-US" dirty="0" smtClean="0"/>
          </a:p>
          <a:p>
            <a:pPr marL="514350" indent="-514350">
              <a:buFont typeface="+mj-lt"/>
              <a:buAutoNum type="arabicPeriod"/>
            </a:pPr>
            <a:r>
              <a:rPr lang="en-US" dirty="0" smtClean="0"/>
              <a:t>Act </a:t>
            </a:r>
            <a:r>
              <a:rPr lang="en-US" dirty="0"/>
              <a:t>in faith to claim God’s promises </a:t>
            </a:r>
          </a:p>
        </p:txBody>
      </p:sp>
      <p:sp>
        <p:nvSpPr>
          <p:cNvPr id="3" name="Title 2"/>
          <p:cNvSpPr>
            <a:spLocks noGrp="1"/>
          </p:cNvSpPr>
          <p:nvPr>
            <p:ph type="title"/>
          </p:nvPr>
        </p:nvSpPr>
        <p:spPr/>
        <p:txBody>
          <a:bodyPr/>
          <a:lstStyle/>
          <a:p>
            <a:r>
              <a:rPr lang="en-US" smtClean="0"/>
              <a:t>Recap…</a:t>
            </a:r>
            <a:endParaRPr lang="en-US"/>
          </a:p>
        </p:txBody>
      </p:sp>
    </p:spTree>
    <p:extLst>
      <p:ext uri="{BB962C8B-B14F-4D97-AF65-F5344CB8AC3E}">
        <p14:creationId xmlns:p14="http://schemas.microsoft.com/office/powerpoint/2010/main" val="99818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How should Christians claim God’s promises?</a:t>
            </a:r>
            <a:endParaRPr lang="en-US" dirty="0"/>
          </a:p>
        </p:txBody>
      </p:sp>
    </p:spTree>
    <p:extLst>
      <p:ext uri="{BB962C8B-B14F-4D97-AF65-F5344CB8AC3E}">
        <p14:creationId xmlns:p14="http://schemas.microsoft.com/office/powerpoint/2010/main" val="188191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Claim God’s Promises </a:t>
            </a:r>
            <a:r>
              <a:rPr lang="en-US" dirty="0" smtClean="0">
                <a:solidFill>
                  <a:srgbClr val="660066"/>
                </a:solidFill>
              </a:rPr>
              <a:t>By Faith!</a:t>
            </a:r>
            <a:endParaRPr lang="en-US" dirty="0">
              <a:solidFill>
                <a:srgbClr val="660066"/>
              </a:solidFill>
            </a:endParaRPr>
          </a:p>
        </p:txBody>
      </p:sp>
    </p:spTree>
    <p:extLst>
      <p:ext uri="{BB962C8B-B14F-4D97-AF65-F5344CB8AC3E}">
        <p14:creationId xmlns:p14="http://schemas.microsoft.com/office/powerpoint/2010/main" val="257124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514350" indent="-514350">
              <a:buFont typeface="+mj-lt"/>
              <a:buAutoNum type="arabicPeriod"/>
            </a:pPr>
            <a:r>
              <a:rPr lang="en-US" dirty="0"/>
              <a:t>H</a:t>
            </a:r>
            <a:r>
              <a:rPr lang="en-US" dirty="0" smtClean="0"/>
              <a:t>ow </a:t>
            </a:r>
            <a:r>
              <a:rPr lang="en-US" dirty="0"/>
              <a:t>God has been faithful to </a:t>
            </a:r>
            <a:r>
              <a:rPr lang="en-US" dirty="0" smtClean="0"/>
              <a:t>you?</a:t>
            </a:r>
          </a:p>
          <a:p>
            <a:pPr marL="514350" indent="-514350">
              <a:buFont typeface="+mj-lt"/>
              <a:buAutoNum type="arabicPeriod"/>
            </a:pPr>
            <a:endParaRPr lang="en-US" dirty="0"/>
          </a:p>
          <a:p>
            <a:pPr marL="514350" indent="-514350">
              <a:buFont typeface="+mj-lt"/>
              <a:buAutoNum type="arabicPeriod"/>
            </a:pPr>
            <a:r>
              <a:rPr lang="en-US" dirty="0" smtClean="0"/>
              <a:t>What </a:t>
            </a:r>
            <a:r>
              <a:rPr lang="en-US" dirty="0"/>
              <a:t>is one hindrance in your </a:t>
            </a:r>
            <a:r>
              <a:rPr lang="en-US" dirty="0" smtClean="0"/>
              <a:t>life?</a:t>
            </a:r>
          </a:p>
          <a:p>
            <a:pPr marL="514350" indent="-514350">
              <a:buFont typeface="+mj-lt"/>
              <a:buAutoNum type="arabicPeriod"/>
            </a:pPr>
            <a:endParaRPr lang="en-US" dirty="0"/>
          </a:p>
          <a:p>
            <a:pPr marL="514350" indent="-514350">
              <a:buFont typeface="+mj-lt"/>
              <a:buAutoNum type="arabicPeriod"/>
            </a:pPr>
            <a:r>
              <a:rPr lang="en-US" smtClean="0"/>
              <a:t>What is one </a:t>
            </a:r>
            <a:r>
              <a:rPr lang="en-US" dirty="0"/>
              <a:t>area in your life that you need to claim God’s promise </a:t>
            </a:r>
            <a:r>
              <a:rPr lang="en-US"/>
              <a:t>by </a:t>
            </a:r>
            <a:r>
              <a:rPr lang="en-US" smtClean="0"/>
              <a:t>faith? </a:t>
            </a:r>
            <a:endParaRPr lang="en-US" dirty="0"/>
          </a:p>
        </p:txBody>
      </p:sp>
      <p:sp>
        <p:nvSpPr>
          <p:cNvPr id="4" name="Title 3"/>
          <p:cNvSpPr>
            <a:spLocks noGrp="1"/>
          </p:cNvSpPr>
          <p:nvPr>
            <p:ph type="title"/>
          </p:nvPr>
        </p:nvSpPr>
        <p:spPr/>
        <p:txBody>
          <a:bodyPr>
            <a:normAutofit/>
          </a:bodyPr>
          <a:lstStyle/>
          <a:p>
            <a:r>
              <a:rPr lang="en-US" dirty="0" smtClean="0"/>
              <a:t>Pray &amp; Reflect</a:t>
            </a:r>
            <a:endParaRPr lang="en-US" dirty="0"/>
          </a:p>
        </p:txBody>
      </p:sp>
    </p:spTree>
    <p:extLst>
      <p:ext uri="{BB962C8B-B14F-4D97-AF65-F5344CB8AC3E}">
        <p14:creationId xmlns:p14="http://schemas.microsoft.com/office/powerpoint/2010/main" val="299415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4100" y="8855"/>
            <a:ext cx="9029700" cy="1325563"/>
          </a:xfrm>
        </p:spPr>
        <p:txBody>
          <a:bodyPr/>
          <a:lstStyle/>
          <a:p>
            <a:r>
              <a:rPr lang="en-US" dirty="0" smtClean="0"/>
              <a:t>God’s Promises – Fulfilled? Our Part?</a:t>
            </a:r>
            <a:endParaRPr lang="en-US" dirty="0"/>
          </a:p>
        </p:txBody>
      </p:sp>
      <p:graphicFrame>
        <p:nvGraphicFramePr>
          <p:cNvPr id="6" name="Diagram 5"/>
          <p:cNvGraphicFramePr/>
          <p:nvPr>
            <p:extLst>
              <p:ext uri="{D42A27DB-BD31-4B8C-83A1-F6EECF244321}">
                <p14:modId xmlns:p14="http://schemas.microsoft.com/office/powerpoint/2010/main" val="1129093568"/>
              </p:ext>
            </p:extLst>
          </p:nvPr>
        </p:nvGraphicFramePr>
        <p:xfrm>
          <a:off x="2558340" y="132232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502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How should Christians claim God’s promises?</a:t>
            </a:r>
            <a:endParaRPr lang="en-US" dirty="0"/>
          </a:p>
        </p:txBody>
      </p:sp>
    </p:spTree>
    <p:extLst>
      <p:ext uri="{BB962C8B-B14F-4D97-AF65-F5344CB8AC3E}">
        <p14:creationId xmlns:p14="http://schemas.microsoft.com/office/powerpoint/2010/main" val="15202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Numbers 32: </a:t>
            </a:r>
            <a:r>
              <a:rPr lang="en-US" dirty="0" err="1"/>
              <a:t>Gadites</a:t>
            </a:r>
            <a:r>
              <a:rPr lang="en-US" dirty="0"/>
              <a:t>, </a:t>
            </a:r>
            <a:r>
              <a:rPr lang="en-US" dirty="0" err="1"/>
              <a:t>Reubenites</a:t>
            </a:r>
            <a:r>
              <a:rPr lang="en-US" dirty="0"/>
              <a:t> </a:t>
            </a:r>
            <a:r>
              <a:rPr lang="en-US" dirty="0" smtClean="0"/>
              <a:t>&amp; half</a:t>
            </a:r>
            <a:r>
              <a:rPr lang="en-US" dirty="0"/>
              <a:t>-tribe of Manasseh </a:t>
            </a:r>
            <a:endParaRPr lang="en-US" dirty="0" smtClean="0"/>
          </a:p>
          <a:p>
            <a:endParaRPr lang="en-US" dirty="0" smtClean="0"/>
          </a:p>
          <a:p>
            <a:r>
              <a:rPr lang="en-US" dirty="0"/>
              <a:t>Joshua 13:6-</a:t>
            </a:r>
            <a:r>
              <a:rPr lang="en-US" dirty="0" smtClean="0"/>
              <a:t>7: The Lord’s command to Joshua to distribute the land to the rest of Israelites</a:t>
            </a:r>
            <a:endParaRPr lang="en-US" dirty="0"/>
          </a:p>
        </p:txBody>
      </p:sp>
      <p:sp>
        <p:nvSpPr>
          <p:cNvPr id="4" name="Title 3"/>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156647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1</a:t>
            </a:r>
            <a:r>
              <a:rPr lang="en-US" dirty="0" smtClean="0"/>
              <a:t> This </a:t>
            </a:r>
            <a:r>
              <a:rPr lang="en-US" dirty="0"/>
              <a:t>was the allotment for the tribe of Manasseh as Joseph’s firstborn, that is, for </a:t>
            </a:r>
            <a:r>
              <a:rPr lang="en-US" dirty="0" err="1"/>
              <a:t>Makir</a:t>
            </a:r>
            <a:r>
              <a:rPr lang="en-US" dirty="0"/>
              <a:t>, Manasseh’s firstborn. </a:t>
            </a:r>
            <a:r>
              <a:rPr lang="en-US" dirty="0" err="1"/>
              <a:t>Makir</a:t>
            </a:r>
            <a:r>
              <a:rPr lang="en-US" dirty="0"/>
              <a:t> was the ancestor of the </a:t>
            </a:r>
            <a:r>
              <a:rPr lang="en-US" dirty="0" err="1"/>
              <a:t>Gileadites</a:t>
            </a:r>
            <a:r>
              <a:rPr lang="en-US" dirty="0"/>
              <a:t>, who had received Gilead and Bashan because the </a:t>
            </a:r>
            <a:r>
              <a:rPr lang="en-US" dirty="0" err="1"/>
              <a:t>Makirites</a:t>
            </a:r>
            <a:r>
              <a:rPr lang="en-US" dirty="0"/>
              <a:t> were great soldiers. </a:t>
            </a:r>
            <a:endParaRPr lang="en-US" dirty="0" smtClean="0"/>
          </a:p>
          <a:p>
            <a:pPr marL="0" indent="0">
              <a:buNone/>
            </a:pPr>
            <a:endParaRPr lang="en-US" dirty="0" smtClean="0"/>
          </a:p>
          <a:p>
            <a:pPr marL="0" indent="0">
              <a:buNone/>
            </a:pPr>
            <a:r>
              <a:rPr lang="en-US" b="1" dirty="0" smtClean="0"/>
              <a:t>2</a:t>
            </a:r>
            <a:r>
              <a:rPr lang="en-US" b="1" dirty="0"/>
              <a:t> </a:t>
            </a:r>
            <a:r>
              <a:rPr lang="en-US" dirty="0"/>
              <a:t>So this allotment was for the rest of the people of Manasseh—the clans of </a:t>
            </a:r>
            <a:r>
              <a:rPr lang="en-US" dirty="0" err="1"/>
              <a:t>Abiezer</a:t>
            </a:r>
            <a:r>
              <a:rPr lang="en-US" dirty="0"/>
              <a:t>, </a:t>
            </a:r>
            <a:r>
              <a:rPr lang="en-US" dirty="0" err="1"/>
              <a:t>Helek</a:t>
            </a:r>
            <a:r>
              <a:rPr lang="en-US" dirty="0"/>
              <a:t>, </a:t>
            </a:r>
            <a:r>
              <a:rPr lang="en-US" dirty="0" err="1"/>
              <a:t>Asriel</a:t>
            </a:r>
            <a:r>
              <a:rPr lang="en-US" dirty="0"/>
              <a:t>, </a:t>
            </a:r>
            <a:r>
              <a:rPr lang="en-US" dirty="0" err="1"/>
              <a:t>Shechem</a:t>
            </a:r>
            <a:r>
              <a:rPr lang="en-US" dirty="0"/>
              <a:t>, </a:t>
            </a:r>
            <a:r>
              <a:rPr lang="en-US" dirty="0" err="1"/>
              <a:t>Hepher</a:t>
            </a:r>
            <a:r>
              <a:rPr lang="en-US" dirty="0"/>
              <a:t> and </a:t>
            </a:r>
            <a:r>
              <a:rPr lang="en-US" dirty="0" err="1"/>
              <a:t>Shemida</a:t>
            </a:r>
            <a:r>
              <a:rPr lang="en-US" dirty="0"/>
              <a:t>. These are the other male descendants of Manasseh son of Joseph by their clans.</a:t>
            </a:r>
          </a:p>
        </p:txBody>
      </p:sp>
      <p:sp>
        <p:nvSpPr>
          <p:cNvPr id="3" name="Title 2"/>
          <p:cNvSpPr>
            <a:spLocks noGrp="1"/>
          </p:cNvSpPr>
          <p:nvPr>
            <p:ph type="title"/>
          </p:nvPr>
        </p:nvSpPr>
        <p:spPr/>
        <p:txBody>
          <a:bodyPr/>
          <a:lstStyle/>
          <a:p>
            <a:r>
              <a:rPr lang="en-US" dirty="0" smtClean="0"/>
              <a:t>Joshua 17:1-11</a:t>
            </a:r>
            <a:endParaRPr lang="en-US" dirty="0"/>
          </a:p>
        </p:txBody>
      </p:sp>
    </p:spTree>
    <p:extLst>
      <p:ext uri="{BB962C8B-B14F-4D97-AF65-F5344CB8AC3E}">
        <p14:creationId xmlns:p14="http://schemas.microsoft.com/office/powerpoint/2010/main" val="346611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3 </a:t>
            </a:r>
            <a:r>
              <a:rPr lang="en-US" dirty="0"/>
              <a:t>Now </a:t>
            </a:r>
            <a:r>
              <a:rPr lang="en-US" dirty="0" err="1"/>
              <a:t>Zelophehad</a:t>
            </a:r>
            <a:r>
              <a:rPr lang="en-US" dirty="0"/>
              <a:t> son of </a:t>
            </a:r>
            <a:r>
              <a:rPr lang="en-US" dirty="0" err="1"/>
              <a:t>Hepher</a:t>
            </a:r>
            <a:r>
              <a:rPr lang="en-US" dirty="0"/>
              <a:t>, the son of Gilead, the son of </a:t>
            </a:r>
            <a:r>
              <a:rPr lang="en-US" dirty="0" err="1"/>
              <a:t>Makir</a:t>
            </a:r>
            <a:r>
              <a:rPr lang="en-US" dirty="0"/>
              <a:t>, the son of Manasseh, had no sons but only daughters, whose names were </a:t>
            </a:r>
            <a:r>
              <a:rPr lang="en-US" dirty="0" err="1"/>
              <a:t>Mahlah</a:t>
            </a:r>
            <a:r>
              <a:rPr lang="en-US" dirty="0"/>
              <a:t>, Noah, </a:t>
            </a:r>
            <a:r>
              <a:rPr lang="en-US" dirty="0" err="1"/>
              <a:t>Hoglah</a:t>
            </a:r>
            <a:r>
              <a:rPr lang="en-US" dirty="0"/>
              <a:t>, </a:t>
            </a:r>
            <a:r>
              <a:rPr lang="en-US" dirty="0" err="1"/>
              <a:t>Milkah</a:t>
            </a:r>
            <a:r>
              <a:rPr lang="en-US" dirty="0"/>
              <a:t> and </a:t>
            </a:r>
            <a:r>
              <a:rPr lang="en-US" dirty="0" err="1"/>
              <a:t>Tirzah</a:t>
            </a:r>
            <a:r>
              <a:rPr lang="en-US" dirty="0"/>
              <a:t>. </a:t>
            </a:r>
            <a:endParaRPr lang="en-US" dirty="0" smtClean="0"/>
          </a:p>
          <a:p>
            <a:pPr marL="0" indent="0">
              <a:buNone/>
            </a:pPr>
            <a:endParaRPr lang="en-US" dirty="0" smtClean="0"/>
          </a:p>
          <a:p>
            <a:pPr marL="0" indent="0">
              <a:buNone/>
            </a:pPr>
            <a:r>
              <a:rPr lang="en-US" b="1" dirty="0" smtClean="0"/>
              <a:t>4</a:t>
            </a:r>
            <a:r>
              <a:rPr lang="en-US" b="1" dirty="0"/>
              <a:t> </a:t>
            </a:r>
            <a:r>
              <a:rPr lang="en-US" dirty="0"/>
              <a:t>They went to </a:t>
            </a:r>
            <a:r>
              <a:rPr lang="en-US" dirty="0" err="1"/>
              <a:t>Eleazar</a:t>
            </a:r>
            <a:r>
              <a:rPr lang="en-US" dirty="0"/>
              <a:t> the priest, Joshua son of Nun, and the leaders and said, “The Lord commanded Moses to give us an inheritance among our relatives.” So Joshua gave them an inheritance along with the brothers of their father, according to the Lord’s command.</a:t>
            </a:r>
          </a:p>
        </p:txBody>
      </p:sp>
      <p:sp>
        <p:nvSpPr>
          <p:cNvPr id="3" name="Title 2"/>
          <p:cNvSpPr>
            <a:spLocks noGrp="1"/>
          </p:cNvSpPr>
          <p:nvPr>
            <p:ph type="title"/>
          </p:nvPr>
        </p:nvSpPr>
        <p:spPr/>
        <p:txBody>
          <a:bodyPr/>
          <a:lstStyle/>
          <a:p>
            <a:r>
              <a:rPr lang="en-US" dirty="0" smtClean="0"/>
              <a:t>Joshua 17:1-11</a:t>
            </a:r>
            <a:endParaRPr lang="en-US" dirty="0"/>
          </a:p>
        </p:txBody>
      </p:sp>
    </p:spTree>
    <p:extLst>
      <p:ext uri="{BB962C8B-B14F-4D97-AF65-F5344CB8AC3E}">
        <p14:creationId xmlns:p14="http://schemas.microsoft.com/office/powerpoint/2010/main" val="193144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5 </a:t>
            </a:r>
            <a:r>
              <a:rPr lang="en-US" dirty="0"/>
              <a:t>Manasseh’s share consisted of ten tracts of land besides Gilead and Bashan east of the Jordan, </a:t>
            </a:r>
            <a:endParaRPr lang="en-US" dirty="0" smtClean="0"/>
          </a:p>
          <a:p>
            <a:pPr marL="0" indent="0">
              <a:buNone/>
            </a:pPr>
            <a:endParaRPr lang="en-US" b="1" dirty="0"/>
          </a:p>
          <a:p>
            <a:pPr marL="0" indent="0">
              <a:buNone/>
            </a:pPr>
            <a:r>
              <a:rPr lang="en-US" b="1" dirty="0" smtClean="0"/>
              <a:t>6</a:t>
            </a:r>
            <a:r>
              <a:rPr lang="en-US" b="1" dirty="0"/>
              <a:t> </a:t>
            </a:r>
            <a:r>
              <a:rPr lang="en-US" dirty="0"/>
              <a:t>because the daughters of the tribe of Manasseh received an inheritance among the sons. The land of Gilead belonged to the rest of the descendants of Manasseh.</a:t>
            </a:r>
          </a:p>
        </p:txBody>
      </p:sp>
      <p:sp>
        <p:nvSpPr>
          <p:cNvPr id="3" name="Title 2"/>
          <p:cNvSpPr>
            <a:spLocks noGrp="1"/>
          </p:cNvSpPr>
          <p:nvPr>
            <p:ph type="title"/>
          </p:nvPr>
        </p:nvSpPr>
        <p:spPr/>
        <p:txBody>
          <a:bodyPr/>
          <a:lstStyle/>
          <a:p>
            <a:r>
              <a:rPr lang="en-US" dirty="0" smtClean="0"/>
              <a:t>Joshua 17:1-11</a:t>
            </a:r>
            <a:endParaRPr lang="en-US" dirty="0"/>
          </a:p>
        </p:txBody>
      </p:sp>
    </p:spTree>
    <p:extLst>
      <p:ext uri="{BB962C8B-B14F-4D97-AF65-F5344CB8AC3E}">
        <p14:creationId xmlns:p14="http://schemas.microsoft.com/office/powerpoint/2010/main" val="50903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7 </a:t>
            </a:r>
            <a:r>
              <a:rPr lang="en-US" dirty="0"/>
              <a:t>The territory of Manasseh extended from Asher to </a:t>
            </a:r>
            <a:r>
              <a:rPr lang="en-US" dirty="0" err="1"/>
              <a:t>Mikmethath</a:t>
            </a:r>
            <a:r>
              <a:rPr lang="en-US" dirty="0"/>
              <a:t> east of </a:t>
            </a:r>
            <a:r>
              <a:rPr lang="en-US" dirty="0" err="1"/>
              <a:t>Shechem</a:t>
            </a:r>
            <a:r>
              <a:rPr lang="en-US" dirty="0"/>
              <a:t>. The boundary ran southward from there to include the people living at En </a:t>
            </a:r>
            <a:r>
              <a:rPr lang="en-US" dirty="0" err="1"/>
              <a:t>Tappuah</a:t>
            </a:r>
            <a:r>
              <a:rPr lang="en-US" dirty="0"/>
              <a:t>. </a:t>
            </a:r>
            <a:endParaRPr lang="en-US" dirty="0" smtClean="0"/>
          </a:p>
          <a:p>
            <a:pPr marL="0" indent="0">
              <a:buNone/>
            </a:pPr>
            <a:endParaRPr lang="en-US" b="1" dirty="0"/>
          </a:p>
          <a:p>
            <a:pPr marL="0" indent="0">
              <a:buNone/>
            </a:pPr>
            <a:r>
              <a:rPr lang="en-US" b="1" dirty="0" smtClean="0"/>
              <a:t>8</a:t>
            </a:r>
            <a:r>
              <a:rPr lang="en-US" b="1" dirty="0"/>
              <a:t> </a:t>
            </a:r>
            <a:r>
              <a:rPr lang="en-US" dirty="0"/>
              <a:t>(Manasseh had the land of </a:t>
            </a:r>
            <a:r>
              <a:rPr lang="en-US" dirty="0" err="1"/>
              <a:t>Tappuah</a:t>
            </a:r>
            <a:r>
              <a:rPr lang="en-US" dirty="0"/>
              <a:t>, but </a:t>
            </a:r>
            <a:r>
              <a:rPr lang="en-US" dirty="0" err="1"/>
              <a:t>Tappuah</a:t>
            </a:r>
            <a:r>
              <a:rPr lang="en-US" dirty="0"/>
              <a:t> itself, on the boundary of Manasseh, belonged to the </a:t>
            </a:r>
            <a:r>
              <a:rPr lang="en-US" dirty="0" err="1"/>
              <a:t>Ephraimites</a:t>
            </a:r>
            <a:r>
              <a:rPr lang="en-US" dirty="0"/>
              <a:t>.) </a:t>
            </a:r>
          </a:p>
        </p:txBody>
      </p:sp>
      <p:sp>
        <p:nvSpPr>
          <p:cNvPr id="3" name="Title 2"/>
          <p:cNvSpPr>
            <a:spLocks noGrp="1"/>
          </p:cNvSpPr>
          <p:nvPr>
            <p:ph type="title"/>
          </p:nvPr>
        </p:nvSpPr>
        <p:spPr/>
        <p:txBody>
          <a:bodyPr/>
          <a:lstStyle/>
          <a:p>
            <a:r>
              <a:rPr lang="en-US" dirty="0" smtClean="0"/>
              <a:t>Joshua 17:1-11</a:t>
            </a:r>
            <a:endParaRPr lang="en-US" dirty="0"/>
          </a:p>
        </p:txBody>
      </p:sp>
    </p:spTree>
    <p:extLst>
      <p:ext uri="{BB962C8B-B14F-4D97-AF65-F5344CB8AC3E}">
        <p14:creationId xmlns:p14="http://schemas.microsoft.com/office/powerpoint/2010/main" val="401982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loud 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xmlns="" name="Cloud skipper design template" id="{30DBBF30-EDA2-4408-9702-3B0A8AED6F12}" vid="{0F128B79-39D4-4007-9EC6-E245A2CC91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A1AFEDE-5CAF-4D05-AC35-0F55C5366E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cloud blue.potx</Template>
  <TotalTime>0</TotalTime>
  <Words>275</Words>
  <Application>Microsoft Macintosh PowerPoint</Application>
  <PresentationFormat>Custom</PresentationFormat>
  <Paragraphs>66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cloud blue</vt:lpstr>
      <vt:lpstr>Claim God’s Promises by Faith</vt:lpstr>
      <vt:lpstr>PowerPoint Presentation</vt:lpstr>
      <vt:lpstr>God’s Promises – Fulfilled? Our Part?</vt:lpstr>
      <vt:lpstr>How should Christians claim God’s promises?</vt:lpstr>
      <vt:lpstr>Background</vt:lpstr>
      <vt:lpstr>Joshua 17:1-11</vt:lpstr>
      <vt:lpstr>Joshua 17:1-11</vt:lpstr>
      <vt:lpstr>Joshua 17:1-11</vt:lpstr>
      <vt:lpstr>Joshua 17:1-11</vt:lpstr>
      <vt:lpstr>Joshua 17:1-11</vt:lpstr>
      <vt:lpstr>PowerPoint Presentation</vt:lpstr>
      <vt:lpstr>I. God is Faithful!</vt:lpstr>
      <vt:lpstr>God also Faithful to Us!</vt:lpstr>
      <vt:lpstr>God also Faithful to Us!</vt:lpstr>
      <vt:lpstr>Joshua 17:12-13</vt:lpstr>
      <vt:lpstr>II. Failure to remove hindrances prevents us from enjoying God’s promises</vt:lpstr>
      <vt:lpstr>Our Hindrances?</vt:lpstr>
      <vt:lpstr>Joshua 17:14-18</vt:lpstr>
      <vt:lpstr>Joshua 17:14-18</vt:lpstr>
      <vt:lpstr>III. Claim God’s promises by faith</vt:lpstr>
      <vt:lpstr>PowerPoint Presentation</vt:lpstr>
      <vt:lpstr>Recap…</vt:lpstr>
      <vt:lpstr>How should Christians claim God’s promises?</vt:lpstr>
      <vt:lpstr>Claim God’s Promises By Faith!</vt:lpstr>
      <vt:lpstr>Pray &amp; Reflect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modified xsi:type="dcterms:W3CDTF">2013-11-06T01:37:57Z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TC034605089991</vt:lpwstr>
  </property>
</Properties>
</file>